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55"/>
  </p:sldMasterIdLst>
  <p:sldIdLst>
    <p:sldId id="256" r:id="rId56"/>
    <p:sldId id="257" r:id="rId57"/>
    <p:sldId id="274" r:id="rId58"/>
    <p:sldId id="271" r:id="rId59"/>
    <p:sldId id="280" r:id="rId60"/>
    <p:sldId id="279" r:id="rId61"/>
    <p:sldId id="258" r:id="rId62"/>
    <p:sldId id="260" r:id="rId63"/>
    <p:sldId id="273" r:id="rId64"/>
    <p:sldId id="275" r:id="rId65"/>
    <p:sldId id="261" r:id="rId66"/>
    <p:sldId id="262" r:id="rId67"/>
    <p:sldId id="276" r:id="rId68"/>
    <p:sldId id="272" r:id="rId69"/>
    <p:sldId id="263" r:id="rId70"/>
    <p:sldId id="264" r:id="rId71"/>
    <p:sldId id="281" r:id="rId72"/>
    <p:sldId id="277" r:id="rId73"/>
    <p:sldId id="265" r:id="rId74"/>
    <p:sldId id="266" r:id="rId75"/>
    <p:sldId id="278" r:id="rId76"/>
    <p:sldId id="267" r:id="rId77"/>
    <p:sldId id="268" r:id="rId78"/>
    <p:sldId id="282" r:id="rId79"/>
    <p:sldId id="269" r:id="rId80"/>
    <p:sldId id="270" r:id="rId81"/>
    <p:sldId id="283" r:id="rId82"/>
    <p:sldId id="284" r:id="rId8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9" d="100"/>
          <a:sy n="69" d="100"/>
        </p:scale>
        <p:origin x="12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 Target="slides/slide8.xml"/><Relationship Id="rId68" Type="http://schemas.openxmlformats.org/officeDocument/2006/relationships/slide" Target="slides/slide13.xml"/><Relationship Id="rId84" Type="http://schemas.openxmlformats.org/officeDocument/2006/relationships/presProps" Target="presProps.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slide" Target="slides/slide3.xml"/><Relationship Id="rId74" Type="http://schemas.openxmlformats.org/officeDocument/2006/relationships/slide" Target="slides/slide19.xml"/><Relationship Id="rId79" Type="http://schemas.openxmlformats.org/officeDocument/2006/relationships/slide" Target="slides/slide24.xml"/><Relationship Id="rId5" Type="http://schemas.openxmlformats.org/officeDocument/2006/relationships/customXml" Target="../customXml/item5.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slide" Target="slides/slide1.xml"/><Relationship Id="rId64" Type="http://schemas.openxmlformats.org/officeDocument/2006/relationships/slide" Target="slides/slide9.xml"/><Relationship Id="rId69" Type="http://schemas.openxmlformats.org/officeDocument/2006/relationships/slide" Target="slides/slide14.xml"/><Relationship Id="rId77" Type="http://schemas.openxmlformats.org/officeDocument/2006/relationships/slide" Target="slides/slide22.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17.xml"/><Relationship Id="rId80" Type="http://schemas.openxmlformats.org/officeDocument/2006/relationships/slide" Target="slides/slide25.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 Target="slides/slide4.xml"/><Relationship Id="rId67" Type="http://schemas.openxmlformats.org/officeDocument/2006/relationships/slide" Target="slides/slide12.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slide" Target="slides/slide7.xml"/><Relationship Id="rId70" Type="http://schemas.openxmlformats.org/officeDocument/2006/relationships/slide" Target="slides/slide15.xml"/><Relationship Id="rId75" Type="http://schemas.openxmlformats.org/officeDocument/2006/relationships/slide" Target="slides/slide20.xml"/><Relationship Id="rId83" Type="http://schemas.openxmlformats.org/officeDocument/2006/relationships/slide" Target="slides/slide28.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slide" Target="slides/slide2.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slide" Target="slides/slide5.xml"/><Relationship Id="rId65" Type="http://schemas.openxmlformats.org/officeDocument/2006/relationships/slide" Target="slides/slide10.xml"/><Relationship Id="rId73" Type="http://schemas.openxmlformats.org/officeDocument/2006/relationships/slide" Target="slides/slide18.xml"/><Relationship Id="rId78" Type="http://schemas.openxmlformats.org/officeDocument/2006/relationships/slide" Target="slides/slide23.xml"/><Relationship Id="rId81" Type="http://schemas.openxmlformats.org/officeDocument/2006/relationships/slide" Target="slides/slide26.xml"/><Relationship Id="rId86"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slideMaster" Target="slideMasters/slideMaster1.xml"/><Relationship Id="rId76" Type="http://schemas.openxmlformats.org/officeDocument/2006/relationships/slide" Target="slides/slide21.xml"/><Relationship Id="rId7" Type="http://schemas.openxmlformats.org/officeDocument/2006/relationships/customXml" Target="../customXml/item7.xml"/><Relationship Id="rId71" Type="http://schemas.openxmlformats.org/officeDocument/2006/relationships/slide" Target="slides/slide16.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slide" Target="slides/slide11.xml"/><Relationship Id="rId87" Type="http://schemas.openxmlformats.org/officeDocument/2006/relationships/tableStyles" Target="tableStyles.xml"/><Relationship Id="rId61" Type="http://schemas.openxmlformats.org/officeDocument/2006/relationships/slide" Target="slides/slide6.xml"/><Relationship Id="rId82"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346947"/>
            <a:ext cx="7667244"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4282763"/>
            <a:ext cx="7667244"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484779"/>
            <a:ext cx="7667244"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475220" cy="3035808"/>
          </a:xfrm>
        </p:spPr>
        <p:txBody>
          <a:bodyPr anchor="ctr">
            <a:noAutofit/>
          </a:bodyPr>
          <a:lstStyle>
            <a:lvl1pPr algn="l">
              <a:lnSpc>
                <a:spcPct val="85000"/>
              </a:lnSpc>
              <a:defRPr sz="66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6B9F4E-360C-454E-AC12-8DD98D036894}" type="datetimeFigureOut">
              <a:rPr lang="en-GB" smtClean="0"/>
              <a:t>22/03/2018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35A2809A-5FA9-486F-AE1C-D8CEB947C001}" type="slidenum">
              <a:rPr lang="en-GB" smtClean="0"/>
              <a:t>‹#›</a:t>
            </a:fld>
            <a:endParaRPr lang="en-GB"/>
          </a:p>
        </p:txBody>
      </p:sp>
    </p:spTree>
    <p:extLst>
      <p:ext uri="{BB962C8B-B14F-4D97-AF65-F5344CB8AC3E}">
        <p14:creationId xmlns:p14="http://schemas.microsoft.com/office/powerpoint/2010/main" val="1293179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6B9F4E-360C-454E-AC12-8DD98D036894}" type="datetimeFigureOut">
              <a:rPr lang="en-GB" smtClean="0"/>
              <a:t>22/03/2018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A2809A-5FA9-486F-AE1C-D8CEB947C001}" type="slidenum">
              <a:rPr lang="en-GB" smtClean="0"/>
              <a:t>‹#›</a:t>
            </a:fld>
            <a:endParaRPr lang="en-GB"/>
          </a:p>
        </p:txBody>
      </p:sp>
    </p:spTree>
    <p:extLst>
      <p:ext uri="{BB962C8B-B14F-4D97-AF65-F5344CB8AC3E}">
        <p14:creationId xmlns:p14="http://schemas.microsoft.com/office/powerpoint/2010/main" val="3467690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6B9F4E-360C-454E-AC12-8DD98D036894}" type="datetimeFigureOut">
              <a:rPr lang="en-GB" smtClean="0"/>
              <a:t>22/03/2018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A2809A-5FA9-486F-AE1C-D8CEB947C001}" type="slidenum">
              <a:rPr lang="en-GB" smtClean="0"/>
              <a:t>‹#›</a:t>
            </a:fld>
            <a:endParaRPr lang="en-GB"/>
          </a:p>
        </p:txBody>
      </p:sp>
    </p:spTree>
    <p:extLst>
      <p:ext uri="{BB962C8B-B14F-4D97-AF65-F5344CB8AC3E}">
        <p14:creationId xmlns:p14="http://schemas.microsoft.com/office/powerpoint/2010/main" val="2215135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6B9F4E-360C-454E-AC12-8DD98D036894}" type="datetimeFigureOut">
              <a:rPr lang="en-GB" smtClean="0"/>
              <a:t>22/03/2018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A2809A-5FA9-486F-AE1C-D8CEB947C001}" type="slidenum">
              <a:rPr lang="en-GB" smtClean="0"/>
              <a:t>‹#›</a:t>
            </a:fld>
            <a:endParaRPr lang="en-GB"/>
          </a:p>
        </p:txBody>
      </p:sp>
    </p:spTree>
    <p:extLst>
      <p:ext uri="{BB962C8B-B14F-4D97-AF65-F5344CB8AC3E}">
        <p14:creationId xmlns:p14="http://schemas.microsoft.com/office/powerpoint/2010/main" val="2249824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6600" b="1"/>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DD6B9F4E-360C-454E-AC12-8DD98D036894}" type="datetimeFigureOut">
              <a:rPr lang="en-GB" smtClean="0"/>
              <a:t>22/03/2018</a:t>
            </a:fld>
            <a:endParaRPr lang="en-GB"/>
          </a:p>
        </p:txBody>
      </p:sp>
      <p:sp>
        <p:nvSpPr>
          <p:cNvPr id="5" name="Footer Placeholder 4"/>
          <p:cNvSpPr>
            <a:spLocks noGrp="1"/>
          </p:cNvSpPr>
          <p:nvPr>
            <p:ph type="ftr" sz="quarter" idx="11"/>
          </p:nvPr>
        </p:nvSpPr>
        <p:spPr>
          <a:xfrm>
            <a:off x="1623376" y="6282268"/>
            <a:ext cx="4745736" cy="365125"/>
          </a:xfrm>
        </p:spPr>
        <p:txBody>
          <a:bodyPr/>
          <a:lstStyle>
            <a:lvl1pPr>
              <a:defRPr>
                <a:solidFill>
                  <a:schemeClr val="accent1">
                    <a:lumMod val="50000"/>
                  </a:schemeClr>
                </a:solidFill>
              </a:defRPr>
            </a:lvl1pPr>
          </a:lstStyle>
          <a:p>
            <a:endParaRPr lang="en-GB"/>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35A2809A-5FA9-486F-AE1C-D8CEB947C001}" type="slidenum">
              <a:rPr lang="en-GB" smtClean="0"/>
              <a:t>‹#›</a:t>
            </a:fld>
            <a:endParaRPr lang="en-GB"/>
          </a:p>
        </p:txBody>
      </p:sp>
    </p:spTree>
    <p:extLst>
      <p:ext uri="{BB962C8B-B14F-4D97-AF65-F5344CB8AC3E}">
        <p14:creationId xmlns:p14="http://schemas.microsoft.com/office/powerpoint/2010/main" val="3342455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6B9F4E-360C-454E-AC12-8DD98D036894}" type="datetimeFigureOut">
              <a:rPr lang="en-GB" smtClean="0"/>
              <a:t>22/03/2018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A2809A-5FA9-486F-AE1C-D8CEB947C001}" type="slidenum">
              <a:rPr lang="en-GB" smtClean="0"/>
              <a:t>‹#›</a:t>
            </a:fld>
            <a:endParaRPr lang="en-GB"/>
          </a:p>
        </p:txBody>
      </p:sp>
    </p:spTree>
    <p:extLst>
      <p:ext uri="{BB962C8B-B14F-4D97-AF65-F5344CB8AC3E}">
        <p14:creationId xmlns:p14="http://schemas.microsoft.com/office/powerpoint/2010/main" val="216159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6B9F4E-360C-454E-AC12-8DD98D036894}" type="datetimeFigureOut">
              <a:rPr lang="en-GB" smtClean="0"/>
              <a:t>22/03/2018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A2809A-5FA9-486F-AE1C-D8CEB947C001}" type="slidenum">
              <a:rPr lang="en-GB" smtClean="0"/>
              <a:t>‹#›</a:t>
            </a:fld>
            <a:endParaRPr lang="en-GB"/>
          </a:p>
        </p:txBody>
      </p:sp>
    </p:spTree>
    <p:extLst>
      <p:ext uri="{BB962C8B-B14F-4D97-AF65-F5344CB8AC3E}">
        <p14:creationId xmlns:p14="http://schemas.microsoft.com/office/powerpoint/2010/main" val="4259193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DD6B9F4E-360C-454E-AC12-8DD98D036894}" type="datetimeFigureOut">
              <a:rPr lang="en-GB" smtClean="0"/>
              <a:t>22/03/2018</a:t>
            </a:fld>
            <a:endParaRPr lang="en-GB"/>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GB"/>
          </a:p>
        </p:txBody>
      </p:sp>
      <p:sp>
        <p:nvSpPr>
          <p:cNvPr id="5" name="Slide Number Placeholder 4"/>
          <p:cNvSpPr>
            <a:spLocks noGrp="1"/>
          </p:cNvSpPr>
          <p:nvPr>
            <p:ph type="sldNum" sz="quarter" idx="12"/>
          </p:nvPr>
        </p:nvSpPr>
        <p:spPr/>
        <p:txBody>
          <a:bodyPr/>
          <a:lstStyle/>
          <a:p>
            <a:fld id="{35A2809A-5FA9-486F-AE1C-D8CEB947C001}" type="slidenum">
              <a:rPr lang="en-GB" smtClean="0"/>
              <a:t>‹#›</a:t>
            </a:fld>
            <a:endParaRPr lang="en-GB"/>
          </a:p>
        </p:txBody>
      </p:sp>
    </p:spTree>
    <p:extLst>
      <p:ext uri="{BB962C8B-B14F-4D97-AF65-F5344CB8AC3E}">
        <p14:creationId xmlns:p14="http://schemas.microsoft.com/office/powerpoint/2010/main" val="945874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6B9F4E-360C-454E-AC12-8DD98D036894}" type="datetimeFigureOut">
              <a:rPr lang="en-GB" smtClean="0"/>
              <a:t>22/03/2018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A2809A-5FA9-486F-AE1C-D8CEB947C001}" type="slidenum">
              <a:rPr lang="en-GB" smtClean="0"/>
              <a:t>‹#›</a:t>
            </a:fld>
            <a:endParaRPr lang="en-GB"/>
          </a:p>
        </p:txBody>
      </p:sp>
    </p:spTree>
    <p:extLst>
      <p:ext uri="{BB962C8B-B14F-4D97-AF65-F5344CB8AC3E}">
        <p14:creationId xmlns:p14="http://schemas.microsoft.com/office/powerpoint/2010/main" val="292600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DD6B9F4E-360C-454E-AC12-8DD98D036894}" type="datetimeFigureOut">
              <a:rPr lang="en-GB" smtClean="0"/>
              <a:t>22/03/2018</a:t>
            </a:fld>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35A2809A-5FA9-486F-AE1C-D8CEB947C001}" type="slidenum">
              <a:rPr lang="en-GB" smtClean="0"/>
              <a:t>‹#›</a:t>
            </a:fld>
            <a:endParaRPr lang="en-GB"/>
          </a:p>
        </p:txBody>
      </p:sp>
    </p:spTree>
    <p:extLst>
      <p:ext uri="{BB962C8B-B14F-4D97-AF65-F5344CB8AC3E}">
        <p14:creationId xmlns:p14="http://schemas.microsoft.com/office/powerpoint/2010/main" val="1457058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DD6B9F4E-360C-454E-AC12-8DD98D036894}" type="datetimeFigureOut">
              <a:rPr lang="en-GB" smtClean="0"/>
              <a:t>22/03/2018</a:t>
            </a:fld>
            <a:endParaRPr lang="en-GB"/>
          </a:p>
        </p:txBody>
      </p:sp>
      <p:sp>
        <p:nvSpPr>
          <p:cNvPr id="10" name="Slide Number Placeholder 9"/>
          <p:cNvSpPr>
            <a:spLocks noGrp="1"/>
          </p:cNvSpPr>
          <p:nvPr>
            <p:ph type="sldNum" sz="quarter" idx="12"/>
          </p:nvPr>
        </p:nvSpPr>
        <p:spPr/>
        <p:txBody>
          <a:bodyPr/>
          <a:lstStyle/>
          <a:p>
            <a:fld id="{35A2809A-5FA9-486F-AE1C-D8CEB947C001}" type="slidenum">
              <a:rPr lang="en-GB" smtClean="0"/>
              <a:t>‹#›</a:t>
            </a:fld>
            <a:endParaRPr lang="en-GB"/>
          </a:p>
        </p:txBody>
      </p:sp>
    </p:spTree>
    <p:extLst>
      <p:ext uri="{BB962C8B-B14F-4D97-AF65-F5344CB8AC3E}">
        <p14:creationId xmlns:p14="http://schemas.microsoft.com/office/powerpoint/2010/main" val="1668593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DD6B9F4E-360C-454E-AC12-8DD98D036894}" type="datetimeFigureOut">
              <a:rPr lang="en-GB" smtClean="0"/>
              <a:t>22/03/2018</a:t>
            </a:fld>
            <a:endParaRPr lang="en-GB"/>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GB"/>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35A2809A-5FA9-486F-AE1C-D8CEB947C001}" type="slidenum">
              <a:rPr lang="en-GB" smtClean="0"/>
              <a:t>‹#›</a:t>
            </a:fld>
            <a:endParaRPr lang="en-GB"/>
          </a:p>
        </p:txBody>
      </p:sp>
    </p:spTree>
    <p:extLst>
      <p:ext uri="{BB962C8B-B14F-4D97-AF65-F5344CB8AC3E}">
        <p14:creationId xmlns:p14="http://schemas.microsoft.com/office/powerpoint/2010/main" val="247280245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2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customXml" Target="../../customXml/item14.xml"/><Relationship Id="rId6" Type="http://schemas.openxmlformats.org/officeDocument/2006/relationships/image" Target="../media/image6.jpeg"/><Relationship Id="rId5" Type="http://schemas.openxmlformats.org/officeDocument/2006/relationships/hyperlink" Target="https://www.google.com.hk/url?sa=i&amp;rct=j&amp;q=&amp;esrc=s&amp;source=images&amp;cd=&amp;cad=rja&amp;uact=8&amp;ved=0CAcQjRxqFQoTCNe0xqXShMkCFQqUlAodtzoA3Q&amp;url=http://latimesblogs.latimes.com/thedailymirror/2009/07/nixon-khrushchev-kitchen-debate-.html&amp;psig=AFQjCNHg14wbUIHsE5uAbg9S0Nb4EwIiSw&amp;ust=1447203084392405" TargetMode="Externa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customXml" Target="../../customXml/item5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customXml" Target="../../customXml/item3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customXml" Target="../../customXml/item30.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customXml" Target="../../customXml/item4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customXml" Target="../../customXml/item4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customXml" Target="../../customXml/item37.xml"/><Relationship Id="rId5" Type="http://schemas.openxmlformats.org/officeDocument/2006/relationships/image" Target="../media/image29.jp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customXml" Target="../../customXml/item2.xml"/><Relationship Id="rId5" Type="http://schemas.openxmlformats.org/officeDocument/2006/relationships/image" Target="../media/image31.jpg"/><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customXml" Target="../../customXml/item54.xml"/><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customXml" Target="../../customXml/item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customXml" Target="../../customXml/item11.xml"/><Relationship Id="rId5" Type="http://schemas.openxmlformats.org/officeDocument/2006/relationships/image" Target="../media/image34.jp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customXml" Target="../../customXml/item9.xml"/><Relationship Id="rId5" Type="http://schemas.openxmlformats.org/officeDocument/2006/relationships/image" Target="../media/image8.jp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customXml" Target="../../customXml/item53.xml"/><Relationship Id="rId5" Type="http://schemas.openxmlformats.org/officeDocument/2006/relationships/image" Target="../media/image36.jpeg"/><Relationship Id="rId4" Type="http://schemas.openxmlformats.org/officeDocument/2006/relationships/image" Target="../media/image35.jp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customXml" Target="../../customXml/item29.xml"/><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customXml" Target="../../customXml/item2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hyperlink" Target="https://www.google.com.hk/url?sa=i&amp;rct=j&amp;q=&amp;esrc=s&amp;source=images&amp;cd=&amp;cad=rja&amp;uact=8&amp;ved=0CAcQjRxqFQoTCPHTge7WhMkCFYiUlAod56wC3w&amp;url=https://iconicphotos.wordpress.com/2009/11/17/atomic-test-on-the-enewetak-atoll/&amp;psig=AFQjCNHlsn8ZaGFxP2or1wYcUJsINYyuvQ&amp;ust=1447204441182187" TargetMode="Externa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customXml" Target="../../customXml/item19.xml"/><Relationship Id="rId5" Type="http://schemas.openxmlformats.org/officeDocument/2006/relationships/image" Target="../media/image41.jpe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customXml" Target="../../customXml/item13.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customXml" Target="../../customXml/item7.xml"/><Relationship Id="rId5" Type="http://schemas.openxmlformats.org/officeDocument/2006/relationships/image" Target="../media/image44.jpg"/><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customXml" Target="../../customXml/item20.xml"/><Relationship Id="rId5" Type="http://schemas.openxmlformats.org/officeDocument/2006/relationships/image" Target="../media/image46.jpg"/><Relationship Id="rId4" Type="http://schemas.openxmlformats.org/officeDocument/2006/relationships/image" Target="../media/image45.jp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customXml" Target="../../customXml/item12.xml"/><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customXml" Target="../../customXml/item23.xml"/><Relationship Id="rId6" Type="http://schemas.openxmlformats.org/officeDocument/2006/relationships/image" Target="../media/image6.jpeg"/><Relationship Id="rId5" Type="http://schemas.openxmlformats.org/officeDocument/2006/relationships/hyperlink" Target="https://www.google.com.hk/url?sa=i&amp;rct=j&amp;q=&amp;esrc=s&amp;source=images&amp;cd=&amp;cad=rja&amp;uact=8&amp;ved=0CAcQjRxqFQoTCNe0xqXShMkCFQqUlAodtzoA3Q&amp;url=http://latimesblogs.latimes.com/thedailymirror/2009/07/nixon-khrushchev-kitchen-debate-.html&amp;psig=AFQjCNHg14wbUIHsE5uAbg9S0Nb4EwIiSw&amp;ust=1447203084392405" TargetMode="Externa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customXml" Target="../../customXml/item4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customXml" Target="../../customXml/item46.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customXml" Target="../../customXml/item2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customXml" Target="../../customXml/item45.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customXml" Target="../../customXml/item50.xml"/><Relationship Id="rId5" Type="http://schemas.openxmlformats.org/officeDocument/2006/relationships/image" Target="../media/image14.jp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customXml" Target="../../customXml/item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customXml" Target="../../customXml/item3.xml"/><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363" y="101600"/>
            <a:ext cx="9144000" cy="1589809"/>
          </a:xfrm>
        </p:spPr>
        <p:txBody>
          <a:bodyPr>
            <a:normAutofit fontScale="90000"/>
          </a:bodyPr>
          <a:lstStyle/>
          <a:p>
            <a:r>
              <a:rPr lang="en-GB" sz="4800" b="1" u="sng" dirty="0" smtClean="0"/>
              <a:t>To what extent was there a ‘thaw’ in the Cold War after 1953?</a:t>
            </a:r>
            <a:endParaRPr lang="en-GB" sz="4800" b="1" u="sng" dirty="0"/>
          </a:p>
        </p:txBody>
      </p:sp>
      <p:sp>
        <p:nvSpPr>
          <p:cNvPr id="3" name="Subtitle 2"/>
          <p:cNvSpPr>
            <a:spLocks noGrp="1"/>
          </p:cNvSpPr>
          <p:nvPr>
            <p:ph type="subTitle" idx="1"/>
          </p:nvPr>
        </p:nvSpPr>
        <p:spPr>
          <a:xfrm>
            <a:off x="33202" y="1795977"/>
            <a:ext cx="9144000" cy="820882"/>
          </a:xfrm>
        </p:spPr>
        <p:txBody>
          <a:bodyPr>
            <a:normAutofit/>
          </a:bodyPr>
          <a:lstStyle/>
          <a:p>
            <a:r>
              <a:rPr lang="en-GB" b="1" i="1" dirty="0" smtClean="0">
                <a:solidFill>
                  <a:schemeClr val="tx2"/>
                </a:solidFill>
              </a:rPr>
              <a:t>L/O – To evaluate how developments during the 1950s led to both a reduction and rise in tensions</a:t>
            </a:r>
            <a:endParaRPr lang="en-GB" b="1" i="1" dirty="0">
              <a:solidFill>
                <a:schemeClr val="tx2"/>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073" y="2588850"/>
            <a:ext cx="5715000" cy="3952875"/>
          </a:xfrm>
          <a:prstGeom prst="rect">
            <a:avLst/>
          </a:prstGeom>
          <a:ln>
            <a:noFill/>
          </a:ln>
          <a:effectLst>
            <a:softEdge rad="112500"/>
          </a:effectLst>
        </p:spPr>
      </p:pic>
      <p:pic>
        <p:nvPicPr>
          <p:cNvPr id="1026" name="Picture 2" descr="http://latimesblogs.latimes.com/.a/6a00d8341c630a53ef0115713a84aa970c-pi">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3820" y="2847109"/>
            <a:ext cx="2235548" cy="3436358"/>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tags r:id="rId2"/>
    </p:custDataLst>
    <p:extLst>
      <p:ext uri="{BB962C8B-B14F-4D97-AF65-F5344CB8AC3E}">
        <p14:creationId xmlns:p14="http://schemas.microsoft.com/office/powerpoint/2010/main" val="2441021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114300" y="114300"/>
            <a:ext cx="8853055" cy="65774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Traveling _Typewriter" panose="02000506000000020004" pitchFamily="2" charset="0"/>
              </a:rPr>
              <a:t>“…Stalin acted not through persuasion, explanation, and patient cooperation with people, but by imposing his concepts and demanding absolute submission to his opinion. Whoever opposed this concept or tried to prove his viewpoint, and the correctness of his position-was doomed to removal from the leading collective and to subsequent moral and physical annihilation</a:t>
            </a:r>
          </a:p>
          <a:p>
            <a:pPr algn="ctr"/>
            <a:endParaRPr lang="en-GB" dirty="0" smtClean="0">
              <a:latin typeface="Traveling _Typewriter" panose="02000506000000020004" pitchFamily="2" charset="0"/>
            </a:endParaRPr>
          </a:p>
          <a:p>
            <a:pPr algn="ctr"/>
            <a:r>
              <a:rPr lang="en-GB" dirty="0" smtClean="0">
                <a:latin typeface="Traveling _Typewriter" panose="02000506000000020004" pitchFamily="2" charset="0"/>
              </a:rPr>
              <a:t>You see to what Stalin's mania for greatness led. He bad completely lost consciousness of reality; he demonstrated his suspicion and haughtiness not only in relation to individuals in the USSR, but in relation to whole parties and nations. . . .</a:t>
            </a:r>
          </a:p>
          <a:p>
            <a:pPr algn="ctr"/>
            <a:endParaRPr lang="en-GB" dirty="0" smtClean="0">
              <a:latin typeface="Traveling _Typewriter" panose="02000506000000020004" pitchFamily="2" charset="0"/>
            </a:endParaRPr>
          </a:p>
          <a:p>
            <a:pPr algn="ctr"/>
            <a:r>
              <a:rPr lang="en-GB" dirty="0" smtClean="0">
                <a:latin typeface="Traveling _Typewriter" panose="02000506000000020004" pitchFamily="2" charset="0"/>
              </a:rPr>
              <a:t>Comrades, the cult of the individual acquired such monstrous size chiefly because Stalin himself, using all conceivable methods, supported the glorification of his own person</a:t>
            </a:r>
          </a:p>
          <a:p>
            <a:pPr algn="ctr"/>
            <a:endParaRPr lang="en-GB" dirty="0" smtClean="0">
              <a:latin typeface="Traveling _Typewriter" panose="02000506000000020004" pitchFamily="2" charset="0"/>
            </a:endParaRPr>
          </a:p>
          <a:p>
            <a:pPr algn="ctr"/>
            <a:r>
              <a:rPr lang="en-GB" dirty="0" smtClean="0">
                <a:latin typeface="Traveling _Typewriter" panose="02000506000000020004" pitchFamily="2" charset="0"/>
              </a:rPr>
              <a:t>Comrades, in order not to repeat errors of the past, the central committee has declared itself resolutely against the cult of the individual. We consider that Stalin was excessively extolled. However, in the past Stalin doubtless performed great services to the party, to the working class, and to the international workers' movement. . . .”</a:t>
            </a:r>
            <a:endParaRPr lang="en-GB" dirty="0">
              <a:latin typeface="Traveling _Typewriter" panose="02000506000000020004" pitchFamily="2" charset="0"/>
            </a:endParaRPr>
          </a:p>
        </p:txBody>
      </p:sp>
    </p:spTree>
    <p:custDataLst>
      <p:custData r:id="rId1"/>
      <p:tags r:id="rId2"/>
    </p:custDataLst>
    <p:extLst>
      <p:ext uri="{BB962C8B-B14F-4D97-AF65-F5344CB8AC3E}">
        <p14:creationId xmlns:p14="http://schemas.microsoft.com/office/powerpoint/2010/main" val="1010711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Other reasons for the ‘thaw’</a:t>
            </a:r>
            <a:endParaRPr lang="en-GB" b="1" u="sng" dirty="0"/>
          </a:p>
        </p:txBody>
      </p:sp>
      <p:sp>
        <p:nvSpPr>
          <p:cNvPr id="3" name="Content Placeholder 2"/>
          <p:cNvSpPr>
            <a:spLocks noGrp="1"/>
          </p:cNvSpPr>
          <p:nvPr>
            <p:ph idx="1"/>
          </p:nvPr>
        </p:nvSpPr>
        <p:spPr>
          <a:xfrm>
            <a:off x="1" y="1184564"/>
            <a:ext cx="6431972" cy="5673435"/>
          </a:xfrm>
        </p:spPr>
        <p:txBody>
          <a:bodyPr>
            <a:normAutofit/>
          </a:bodyPr>
          <a:lstStyle/>
          <a:p>
            <a:r>
              <a:rPr lang="en-GB" dirty="0" smtClean="0"/>
              <a:t>The UK led by Prime Minister </a:t>
            </a:r>
            <a:r>
              <a:rPr lang="en-GB" dirty="0" smtClean="0">
                <a:solidFill>
                  <a:schemeClr val="accent5"/>
                </a:solidFill>
              </a:rPr>
              <a:t>Winston Churchill </a:t>
            </a:r>
            <a:r>
              <a:rPr lang="en-GB" dirty="0" smtClean="0"/>
              <a:t>was also pressing the US for the need for more dialogue with the USSR.</a:t>
            </a:r>
          </a:p>
          <a:p>
            <a:endParaRPr lang="en-GB" dirty="0"/>
          </a:p>
          <a:p>
            <a:r>
              <a:rPr lang="en-GB" dirty="0" smtClean="0"/>
              <a:t>At the </a:t>
            </a:r>
            <a:r>
              <a:rPr lang="en-GB" dirty="0" smtClean="0">
                <a:solidFill>
                  <a:srgbClr val="00B0F0"/>
                </a:solidFill>
              </a:rPr>
              <a:t>Bermuda Conference </a:t>
            </a:r>
            <a:r>
              <a:rPr lang="en-GB" dirty="0" smtClean="0"/>
              <a:t>in December 1954, Churchill called on Eisenhower to extend the ‘</a:t>
            </a:r>
            <a:r>
              <a:rPr lang="en-GB" i="1" dirty="0" smtClean="0">
                <a:solidFill>
                  <a:srgbClr val="92D050"/>
                </a:solidFill>
              </a:rPr>
              <a:t>hand of friendship</a:t>
            </a:r>
            <a:r>
              <a:rPr lang="en-GB" dirty="0" smtClean="0"/>
              <a:t>’ to the USSR.</a:t>
            </a:r>
          </a:p>
          <a:p>
            <a:endParaRPr lang="en-GB" dirty="0"/>
          </a:p>
          <a:p>
            <a:r>
              <a:rPr lang="en-GB" dirty="0" smtClean="0"/>
              <a:t>Both superpowers were also concerned with </a:t>
            </a:r>
            <a:r>
              <a:rPr lang="en-GB" dirty="0" smtClean="0">
                <a:solidFill>
                  <a:schemeClr val="accent1"/>
                </a:solidFill>
              </a:rPr>
              <a:t>economics</a:t>
            </a:r>
            <a:r>
              <a:rPr lang="en-GB" dirty="0" smtClean="0"/>
              <a:t>. The US was spending over 12% GDP on its military. The USSR almost 1/3! With the end of the Korean War in 1953, both sides wanted to </a:t>
            </a:r>
            <a:r>
              <a:rPr lang="en-GB" dirty="0" smtClean="0">
                <a:solidFill>
                  <a:srgbClr val="FFC000"/>
                </a:solidFill>
              </a:rPr>
              <a:t>reduce military spending</a:t>
            </a:r>
            <a:r>
              <a:rPr lang="en-GB" dirty="0" smtClean="0"/>
              <a:t>.</a:t>
            </a:r>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1973" y="1070264"/>
            <a:ext cx="2493818" cy="2493818"/>
          </a:xfrm>
          <a:prstGeom prst="rect">
            <a:avLst/>
          </a:prstGeom>
          <a:ln>
            <a:noFill/>
          </a:ln>
          <a:effectLst>
            <a:softEdge rad="112500"/>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8670" y="3739480"/>
            <a:ext cx="2367121" cy="2943121"/>
          </a:xfrm>
          <a:prstGeom prst="rect">
            <a:avLst/>
          </a:prstGeom>
          <a:ln>
            <a:noFill/>
          </a:ln>
          <a:effectLst>
            <a:softEdge rad="112500"/>
          </a:effectLst>
        </p:spPr>
      </p:pic>
    </p:spTree>
    <p:custDataLst>
      <p:custData r:id="rId1"/>
      <p:tags r:id="rId2"/>
    </p:custDataLst>
    <p:extLst>
      <p:ext uri="{BB962C8B-B14F-4D97-AF65-F5344CB8AC3E}">
        <p14:creationId xmlns:p14="http://schemas.microsoft.com/office/powerpoint/2010/main" val="1576644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Diplomatic Achievements</a:t>
            </a:r>
            <a:endParaRPr lang="en-GB" b="1" u="sng" dirty="0"/>
          </a:p>
        </p:txBody>
      </p:sp>
      <p:sp>
        <p:nvSpPr>
          <p:cNvPr id="3" name="Content Placeholder 2"/>
          <p:cNvSpPr>
            <a:spLocks noGrp="1"/>
          </p:cNvSpPr>
          <p:nvPr>
            <p:ph idx="1"/>
          </p:nvPr>
        </p:nvSpPr>
        <p:spPr>
          <a:xfrm>
            <a:off x="0" y="1184564"/>
            <a:ext cx="6650181" cy="5673435"/>
          </a:xfrm>
        </p:spPr>
        <p:txBody>
          <a:bodyPr>
            <a:normAutofit/>
          </a:bodyPr>
          <a:lstStyle/>
          <a:p>
            <a:r>
              <a:rPr lang="en-GB" dirty="0" smtClean="0"/>
              <a:t>In this new atmosphere of co-operation, both superpowers attempted to reduce tensions. In April 1953, Eisenhower gave his ‘</a:t>
            </a:r>
            <a:r>
              <a:rPr lang="en-GB" dirty="0" smtClean="0">
                <a:solidFill>
                  <a:schemeClr val="accent1"/>
                </a:solidFill>
              </a:rPr>
              <a:t>Chance for Peace</a:t>
            </a:r>
            <a:r>
              <a:rPr lang="en-GB" dirty="0" smtClean="0"/>
              <a:t>’ speech criticising the arms race.</a:t>
            </a:r>
          </a:p>
          <a:p>
            <a:endParaRPr lang="en-GB" dirty="0"/>
          </a:p>
          <a:p>
            <a:r>
              <a:rPr lang="en-GB" dirty="0" smtClean="0"/>
              <a:t>The USSR now led by a collective leadership of Malenkov, Bulganin and Khrushchev, began to pursue a ‘</a:t>
            </a:r>
            <a:r>
              <a:rPr lang="en-GB" dirty="0" smtClean="0">
                <a:solidFill>
                  <a:srgbClr val="92D050"/>
                </a:solidFill>
              </a:rPr>
              <a:t>New Course</a:t>
            </a:r>
            <a:r>
              <a:rPr lang="en-GB" dirty="0" smtClean="0"/>
              <a:t>’ that sought to reduce Cold War tensions. Malenkov believed: ‘</a:t>
            </a:r>
            <a:r>
              <a:rPr lang="en-GB" i="1" dirty="0" smtClean="0">
                <a:solidFill>
                  <a:srgbClr val="00B0F0"/>
                </a:solidFill>
              </a:rPr>
              <a:t>a nuclear war could lead to global destruction</a:t>
            </a:r>
            <a:r>
              <a:rPr lang="en-GB" dirty="0" smtClean="0"/>
              <a:t>’.</a:t>
            </a:r>
          </a:p>
          <a:p>
            <a:endParaRPr lang="en-GB" dirty="0"/>
          </a:p>
          <a:p>
            <a:r>
              <a:rPr lang="en-GB" dirty="0" smtClean="0"/>
              <a:t>Eisenhower replied with his ‘</a:t>
            </a:r>
            <a:r>
              <a:rPr lang="en-GB" dirty="0" smtClean="0">
                <a:solidFill>
                  <a:srgbClr val="FFC000"/>
                </a:solidFill>
              </a:rPr>
              <a:t>Atoms for Peace</a:t>
            </a:r>
            <a:r>
              <a:rPr lang="en-GB" dirty="0" smtClean="0"/>
              <a:t>’ speech at the UN General Assembly in December 1953. He called for the repurposing of nuclear energy for </a:t>
            </a:r>
            <a:r>
              <a:rPr lang="en-GB" dirty="0" smtClean="0">
                <a:solidFill>
                  <a:schemeClr val="accent5"/>
                </a:solidFill>
              </a:rPr>
              <a:t>civilian projects and disarmament</a:t>
            </a:r>
            <a:r>
              <a:rPr lang="en-GB" dirty="0" smtClean="0"/>
              <a:t>.</a:t>
            </a:r>
          </a:p>
          <a:p>
            <a:endParaRPr lang="en-GB" dirty="0"/>
          </a:p>
          <a:p>
            <a:endParaRPr lang="en-GB" dirty="0" smtClean="0"/>
          </a:p>
          <a:p>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1901" y="779841"/>
            <a:ext cx="2310247" cy="2827742"/>
          </a:xfrm>
          <a:prstGeom prst="rect">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0829" y="4499263"/>
            <a:ext cx="2231742" cy="2224099"/>
          </a:xfrm>
          <a:prstGeom prst="rect">
            <a:avLst/>
          </a:prstGeom>
          <a:ln>
            <a:noFill/>
          </a:ln>
          <a:effectLst>
            <a:softEdge rad="112500"/>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54839" y="3395374"/>
            <a:ext cx="1463721" cy="1392814"/>
          </a:xfrm>
          <a:prstGeom prst="rect">
            <a:avLst/>
          </a:prstGeom>
          <a:ln>
            <a:noFill/>
          </a:ln>
          <a:effectLst>
            <a:softEdge rad="112500"/>
          </a:effectLst>
        </p:spPr>
      </p:pic>
    </p:spTree>
    <p:custDataLst>
      <p:custData r:id="rId1"/>
      <p:tags r:id="rId2"/>
    </p:custDataLst>
    <p:extLst>
      <p:ext uri="{BB962C8B-B14F-4D97-AF65-F5344CB8AC3E}">
        <p14:creationId xmlns:p14="http://schemas.microsoft.com/office/powerpoint/2010/main" val="2519691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8" name="Content Placeholder 7"/>
          <p:cNvSpPr>
            <a:spLocks noGrp="1"/>
          </p:cNvSpPr>
          <p:nvPr>
            <p:ph idx="1"/>
          </p:nvPr>
        </p:nvSpPr>
        <p:spPr/>
        <p:txBody>
          <a:bodyPr/>
          <a:lstStyle/>
          <a:p>
            <a:endParaRPr lang="en-GB"/>
          </a:p>
        </p:txBody>
      </p:sp>
      <p:sp>
        <p:nvSpPr>
          <p:cNvPr id="4" name="Rectangle 3"/>
          <p:cNvSpPr/>
          <p:nvPr/>
        </p:nvSpPr>
        <p:spPr>
          <a:xfrm>
            <a:off x="93518" y="103909"/>
            <a:ext cx="8894618" cy="65982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smtClean="0">
                <a:latin typeface="Traveling _Typewriter" panose="02000506000000020004" pitchFamily="2" charset="0"/>
              </a:rPr>
              <a:t>Now a new leadership has assumed power in the Soviet Union. Its links to the past, however strong, cannot bind it completely. Its future is, in great part, its own to make...So the new Soviet leadership now has a precious opportunity to awaken, with the rest of the world, to the point of peril reached and to help turn the tide of history.  Will it do this? </a:t>
            </a:r>
          </a:p>
          <a:p>
            <a:pPr algn="ctr"/>
            <a:endParaRPr lang="en-GB" sz="1600" dirty="0" smtClean="0">
              <a:latin typeface="Traveling _Typewriter" panose="02000506000000020004" pitchFamily="2" charset="0"/>
            </a:endParaRPr>
          </a:p>
          <a:p>
            <a:pPr algn="ctr"/>
            <a:r>
              <a:rPr lang="en-GB" sz="1600" dirty="0" smtClean="0">
                <a:latin typeface="Traveling _Typewriter" panose="02000506000000020004" pitchFamily="2" charset="0"/>
              </a:rPr>
              <a:t>We do not yet know. Recent statements and gestures of Soviet leaders give some evidence that they may recognize this critical moment.  We welcome every honest act of peace.  </a:t>
            </a:r>
          </a:p>
          <a:p>
            <a:pPr algn="ctr"/>
            <a:endParaRPr lang="en-GB" sz="1600" dirty="0">
              <a:latin typeface="Traveling _Typewriter" panose="02000506000000020004" pitchFamily="2" charset="0"/>
            </a:endParaRPr>
          </a:p>
          <a:p>
            <a:pPr algn="ctr"/>
            <a:r>
              <a:rPr lang="en-GB" sz="1600" dirty="0">
                <a:latin typeface="Traveling _Typewriter" panose="02000506000000020004" pitchFamily="2" charset="0"/>
              </a:rPr>
              <a:t>W</a:t>
            </a:r>
            <a:r>
              <a:rPr lang="en-GB" sz="1600" dirty="0" smtClean="0">
                <a:latin typeface="Traveling _Typewriter" panose="02000506000000020004" pitchFamily="2" charset="0"/>
              </a:rPr>
              <a:t>e could proceed with the next great work - the reduction of the burden of armaments now weighing upon the world. To this end we would welcome and enter into the most solemn agreements. These could properly include: </a:t>
            </a:r>
          </a:p>
          <a:p>
            <a:pPr algn="ctr"/>
            <a:endParaRPr lang="en-GB" sz="1600" dirty="0" smtClean="0">
              <a:latin typeface="Traveling _Typewriter" panose="02000506000000020004" pitchFamily="2" charset="0"/>
            </a:endParaRPr>
          </a:p>
          <a:p>
            <a:r>
              <a:rPr lang="en-GB" sz="1600" dirty="0" smtClean="0">
                <a:latin typeface="Traveling _Typewriter" panose="02000506000000020004" pitchFamily="2" charset="0"/>
              </a:rPr>
              <a:t>1. The limitation, by absolute numbers or by an agreed international ratio, of the sizes of the military and security forces of all nations. </a:t>
            </a:r>
          </a:p>
          <a:p>
            <a:r>
              <a:rPr lang="en-GB" sz="1600" dirty="0" smtClean="0">
                <a:latin typeface="Traveling _Typewriter" panose="02000506000000020004" pitchFamily="2" charset="0"/>
              </a:rPr>
              <a:t>2. A commitment by all nations to set an agreed limit upon that proportion of total production of certain strategic materials to be devoted to military purposes. </a:t>
            </a:r>
          </a:p>
          <a:p>
            <a:r>
              <a:rPr lang="en-GB" sz="1600" dirty="0" smtClean="0">
                <a:latin typeface="Traveling _Typewriter" panose="02000506000000020004" pitchFamily="2" charset="0"/>
              </a:rPr>
              <a:t>3. International control of atomic energy to promote its use for peaceful purposes only and to insure the prohibition of atomic weapons. </a:t>
            </a:r>
          </a:p>
          <a:p>
            <a:r>
              <a:rPr lang="en-GB" sz="1600" dirty="0" smtClean="0">
                <a:latin typeface="Traveling _Typewriter" panose="02000506000000020004" pitchFamily="2" charset="0"/>
              </a:rPr>
              <a:t>4. A limitation or prohibition of other categories of weapons of great destructiveness. </a:t>
            </a:r>
          </a:p>
          <a:p>
            <a:r>
              <a:rPr lang="en-GB" sz="1600" dirty="0" smtClean="0">
                <a:latin typeface="Traveling _Typewriter" panose="02000506000000020004" pitchFamily="2" charset="0"/>
              </a:rPr>
              <a:t>5. The enforcement of all these agreed limitations and prohibitions by adequate safeguards, including a practical system of inspection under the United Nations.  </a:t>
            </a:r>
            <a:endParaRPr lang="en-GB" sz="1600" dirty="0">
              <a:latin typeface="Traveling _Typewriter" panose="02000506000000020004" pitchFamily="2" charset="0"/>
            </a:endParaRPr>
          </a:p>
        </p:txBody>
      </p:sp>
    </p:spTree>
    <p:custDataLst>
      <p:custData r:id="rId1"/>
      <p:tags r:id="rId2"/>
    </p:custDataLst>
    <p:extLst>
      <p:ext uri="{BB962C8B-B14F-4D97-AF65-F5344CB8AC3E}">
        <p14:creationId xmlns:p14="http://schemas.microsoft.com/office/powerpoint/2010/main" val="4086898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Diplomatic Achievements</a:t>
            </a:r>
            <a:endParaRPr lang="en-GB" b="1" u="sng" dirty="0"/>
          </a:p>
        </p:txBody>
      </p:sp>
      <p:sp>
        <p:nvSpPr>
          <p:cNvPr id="3" name="Content Placeholder 2"/>
          <p:cNvSpPr>
            <a:spLocks noGrp="1"/>
          </p:cNvSpPr>
          <p:nvPr>
            <p:ph idx="1"/>
          </p:nvPr>
        </p:nvSpPr>
        <p:spPr>
          <a:xfrm>
            <a:off x="1" y="1184564"/>
            <a:ext cx="6182590" cy="5673435"/>
          </a:xfrm>
        </p:spPr>
        <p:txBody>
          <a:bodyPr>
            <a:normAutofit/>
          </a:bodyPr>
          <a:lstStyle/>
          <a:p>
            <a:r>
              <a:rPr lang="en-GB" dirty="0" smtClean="0"/>
              <a:t>In April 1955 the USSR proposed a formal peace treaty with Austria which had been occupied by the USA, USSR, Britain and France since 1945. </a:t>
            </a:r>
          </a:p>
          <a:p>
            <a:endParaRPr lang="en-GB" dirty="0"/>
          </a:p>
          <a:p>
            <a:r>
              <a:rPr lang="en-GB" dirty="0" smtClean="0"/>
              <a:t>The </a:t>
            </a:r>
            <a:r>
              <a:rPr lang="en-GB" dirty="0" smtClean="0">
                <a:solidFill>
                  <a:schemeClr val="accent5"/>
                </a:solidFill>
              </a:rPr>
              <a:t>Austrian State Treaty </a:t>
            </a:r>
            <a:r>
              <a:rPr lang="en-GB" dirty="0" smtClean="0"/>
              <a:t>created an independent and neutral Austria.</a:t>
            </a:r>
          </a:p>
          <a:p>
            <a:endParaRPr lang="en-GB" dirty="0"/>
          </a:p>
          <a:p>
            <a:r>
              <a:rPr lang="en-GB" dirty="0" smtClean="0"/>
              <a:t>This was followed by the </a:t>
            </a:r>
            <a:r>
              <a:rPr lang="en-GB" dirty="0" smtClean="0">
                <a:solidFill>
                  <a:srgbClr val="00B0F0"/>
                </a:solidFill>
              </a:rPr>
              <a:t>Geneva Summit </a:t>
            </a:r>
            <a:r>
              <a:rPr lang="en-GB" dirty="0" smtClean="0"/>
              <a:t>in July 1955. It was the first meeting of Heads of State since the war. Although it achieved very little, it did lead to better relations.</a:t>
            </a:r>
          </a:p>
          <a:p>
            <a:pPr marL="0" indent="0">
              <a:buNone/>
            </a:pPr>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1973" y="2602346"/>
            <a:ext cx="2459952" cy="1844964"/>
          </a:xfrm>
          <a:prstGeom prst="rect">
            <a:avLst/>
          </a:prstGeom>
          <a:ln>
            <a:noFill/>
          </a:ln>
          <a:effectLst>
            <a:softEdge rad="112500"/>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0959" y="999084"/>
            <a:ext cx="2971482" cy="1951273"/>
          </a:xfrm>
          <a:prstGeom prst="rect">
            <a:avLst/>
          </a:prstGeom>
          <a:ln>
            <a:noFill/>
          </a:ln>
          <a:effectLst>
            <a:softEdge rad="112500"/>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5988" y="4575153"/>
            <a:ext cx="2815937" cy="2113441"/>
          </a:xfrm>
          <a:prstGeom prst="rect">
            <a:avLst/>
          </a:prstGeom>
          <a:ln>
            <a:noFill/>
          </a:ln>
          <a:effectLst>
            <a:softEdge rad="112500"/>
          </a:effectLst>
        </p:spPr>
      </p:pic>
    </p:spTree>
    <p:custDataLst>
      <p:custData r:id="rId1"/>
      <p:tags r:id="rId2"/>
    </p:custDataLst>
    <p:extLst>
      <p:ext uri="{BB962C8B-B14F-4D97-AF65-F5344CB8AC3E}">
        <p14:creationId xmlns:p14="http://schemas.microsoft.com/office/powerpoint/2010/main" val="3937204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The Geneva Summit - 1955</a:t>
            </a:r>
            <a:endParaRPr lang="en-GB" b="1" u="sng" dirty="0"/>
          </a:p>
        </p:txBody>
      </p:sp>
      <p:sp>
        <p:nvSpPr>
          <p:cNvPr id="3" name="Content Placeholder 2"/>
          <p:cNvSpPr>
            <a:spLocks noGrp="1"/>
          </p:cNvSpPr>
          <p:nvPr>
            <p:ph idx="1"/>
          </p:nvPr>
        </p:nvSpPr>
        <p:spPr>
          <a:xfrm>
            <a:off x="1" y="1184564"/>
            <a:ext cx="6431972" cy="5673435"/>
          </a:xfrm>
        </p:spPr>
        <p:txBody>
          <a:bodyPr>
            <a:normAutofit/>
          </a:bodyPr>
          <a:lstStyle/>
          <a:p>
            <a:r>
              <a:rPr lang="en-GB" dirty="0" smtClean="0"/>
              <a:t>The USSR proposed mutual </a:t>
            </a:r>
            <a:r>
              <a:rPr lang="en-GB" dirty="0" smtClean="0">
                <a:solidFill>
                  <a:schemeClr val="accent5"/>
                </a:solidFill>
              </a:rPr>
              <a:t>disbandment of NATO and the Warsaw Pact</a:t>
            </a:r>
            <a:r>
              <a:rPr lang="en-GB" dirty="0" smtClean="0"/>
              <a:t>, </a:t>
            </a:r>
            <a:r>
              <a:rPr lang="en-GB" dirty="0" smtClean="0">
                <a:solidFill>
                  <a:srgbClr val="92D050"/>
                </a:solidFill>
              </a:rPr>
              <a:t>withdrawal of all foreign forces from Europe </a:t>
            </a:r>
            <a:r>
              <a:rPr lang="en-GB" dirty="0" smtClean="0"/>
              <a:t>and </a:t>
            </a:r>
            <a:r>
              <a:rPr lang="en-GB" dirty="0" smtClean="0">
                <a:solidFill>
                  <a:srgbClr val="00B0F0"/>
                </a:solidFill>
              </a:rPr>
              <a:t>free elections for a united Germany</a:t>
            </a:r>
            <a:r>
              <a:rPr lang="en-GB" dirty="0" smtClean="0"/>
              <a:t> – however West European governments were hostile.</a:t>
            </a:r>
          </a:p>
          <a:p>
            <a:endParaRPr lang="en-GB" dirty="0"/>
          </a:p>
          <a:p>
            <a:r>
              <a:rPr lang="en-GB" dirty="0" smtClean="0"/>
              <a:t>The USA proposed ‘</a:t>
            </a:r>
            <a:r>
              <a:rPr lang="en-GB" dirty="0" smtClean="0">
                <a:solidFill>
                  <a:srgbClr val="FFC000"/>
                </a:solidFill>
              </a:rPr>
              <a:t>Open Skies</a:t>
            </a:r>
            <a:r>
              <a:rPr lang="en-GB" dirty="0" smtClean="0"/>
              <a:t>’. The would have allowed aerial surveillance of each others’ countries and sharing of military bases. It was hoped this would reduce security fears but Khrushchev dismissed it as an ‘</a:t>
            </a:r>
            <a:r>
              <a:rPr lang="en-GB" i="1" dirty="0" smtClean="0">
                <a:solidFill>
                  <a:schemeClr val="accent2"/>
                </a:solidFill>
              </a:rPr>
              <a:t>espionage plot</a:t>
            </a:r>
            <a:r>
              <a:rPr lang="en-GB" dirty="0" smtClean="0"/>
              <a:t>’.</a:t>
            </a:r>
          </a:p>
          <a:p>
            <a:endParaRPr lang="en-GB" dirty="0"/>
          </a:p>
          <a:p>
            <a:r>
              <a:rPr lang="en-GB" dirty="0" smtClean="0"/>
              <a:t>Regardless, the summit did lead to future trade relations, scientific sharing and cultural exchanges.</a:t>
            </a:r>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3764" y="873202"/>
            <a:ext cx="2559315" cy="2171334"/>
          </a:xfrm>
          <a:prstGeom prst="rect">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1973" y="3044536"/>
            <a:ext cx="2531106" cy="3374808"/>
          </a:xfrm>
          <a:prstGeom prst="rect">
            <a:avLst/>
          </a:prstGeom>
        </p:spPr>
      </p:pic>
    </p:spTree>
    <p:custDataLst>
      <p:custData r:id="rId1"/>
      <p:tags r:id="rId2"/>
    </p:custDataLst>
    <p:extLst>
      <p:ext uri="{BB962C8B-B14F-4D97-AF65-F5344CB8AC3E}">
        <p14:creationId xmlns:p14="http://schemas.microsoft.com/office/powerpoint/2010/main" val="2442938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Increasing Tensions after 1955</a:t>
            </a:r>
            <a:endParaRPr lang="en-GB" b="1" u="sng" dirty="0"/>
          </a:p>
        </p:txBody>
      </p:sp>
      <p:sp>
        <p:nvSpPr>
          <p:cNvPr id="3" name="Content Placeholder 2"/>
          <p:cNvSpPr>
            <a:spLocks noGrp="1"/>
          </p:cNvSpPr>
          <p:nvPr>
            <p:ph idx="1"/>
          </p:nvPr>
        </p:nvSpPr>
        <p:spPr>
          <a:xfrm>
            <a:off x="1" y="1184564"/>
            <a:ext cx="6431972" cy="5673435"/>
          </a:xfrm>
        </p:spPr>
        <p:txBody>
          <a:bodyPr>
            <a:normAutofit/>
          </a:bodyPr>
          <a:lstStyle/>
          <a:p>
            <a:r>
              <a:rPr lang="en-GB" dirty="0" smtClean="0"/>
              <a:t>In February 1956, Khrushchev gave his ‘</a:t>
            </a:r>
            <a:r>
              <a:rPr lang="en-GB" dirty="0" smtClean="0">
                <a:solidFill>
                  <a:schemeClr val="accent2"/>
                </a:solidFill>
              </a:rPr>
              <a:t>de-Stalinisation</a:t>
            </a:r>
            <a:r>
              <a:rPr lang="en-GB" dirty="0" smtClean="0"/>
              <a:t>’ speech. Many interpreted it as an end to totalitarian government. It encourage a mass uprising in </a:t>
            </a:r>
            <a:r>
              <a:rPr lang="en-GB" dirty="0" smtClean="0">
                <a:solidFill>
                  <a:srgbClr val="00B0F0"/>
                </a:solidFill>
              </a:rPr>
              <a:t>Hungary</a:t>
            </a:r>
            <a:r>
              <a:rPr lang="en-GB" dirty="0" smtClean="0"/>
              <a:t> which Khrushchev had no choice but to end with force.</a:t>
            </a:r>
          </a:p>
          <a:p>
            <a:endParaRPr lang="en-GB" dirty="0"/>
          </a:p>
          <a:p>
            <a:r>
              <a:rPr lang="en-GB" dirty="0" smtClean="0"/>
              <a:t>The West in response criticised the USSR for its </a:t>
            </a:r>
            <a:r>
              <a:rPr lang="en-GB" dirty="0" smtClean="0">
                <a:solidFill>
                  <a:srgbClr val="FFC000"/>
                </a:solidFill>
              </a:rPr>
              <a:t>use of force</a:t>
            </a:r>
            <a:r>
              <a:rPr lang="en-GB" dirty="0" smtClean="0"/>
              <a:t>. The Suez Crisis in the same year also increased tensions. The US believed that the USSR was increasing its influence in the Middle East. </a:t>
            </a:r>
          </a:p>
          <a:p>
            <a:endParaRPr lang="en-GB" dirty="0"/>
          </a:p>
          <a:p>
            <a:r>
              <a:rPr lang="en-GB" dirty="0" smtClean="0"/>
              <a:t>In response, the US declared the ‘</a:t>
            </a:r>
            <a:r>
              <a:rPr lang="en-GB" dirty="0" smtClean="0">
                <a:solidFill>
                  <a:srgbClr val="92D050"/>
                </a:solidFill>
              </a:rPr>
              <a:t>Eisenhower Doctrine</a:t>
            </a:r>
            <a:r>
              <a:rPr lang="en-GB" dirty="0" smtClean="0"/>
              <a:t>’ of material support for nations fighting Communism in the area.</a:t>
            </a:r>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1463" y="3647209"/>
            <a:ext cx="2333252" cy="307527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5918" y="893618"/>
            <a:ext cx="1904342" cy="2556164"/>
          </a:xfrm>
          <a:prstGeom prst="rect">
            <a:avLst/>
          </a:prstGeom>
          <a:ln>
            <a:noFill/>
          </a:ln>
          <a:effectLst>
            <a:softEdge rad="112500"/>
          </a:effectLst>
        </p:spPr>
      </p:pic>
    </p:spTree>
    <p:custDataLst>
      <p:custData r:id="rId1"/>
      <p:tags r:id="rId2"/>
    </p:custDataLst>
    <p:extLst>
      <p:ext uri="{BB962C8B-B14F-4D97-AF65-F5344CB8AC3E}">
        <p14:creationId xmlns:p14="http://schemas.microsoft.com/office/powerpoint/2010/main" val="1426010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8170" y="581891"/>
            <a:ext cx="8867660" cy="5927581"/>
          </a:xfrm>
        </p:spPr>
      </p:pic>
    </p:spTree>
    <p:custDataLst>
      <p:custData r:id="rId1"/>
      <p:tags r:id="rId2"/>
    </p:custDataLst>
    <p:extLst>
      <p:ext uri="{BB962C8B-B14F-4D97-AF65-F5344CB8AC3E}">
        <p14:creationId xmlns:p14="http://schemas.microsoft.com/office/powerpoint/2010/main" val="4271267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124691" y="124691"/>
            <a:ext cx="8832273" cy="65462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smtClean="0">
                <a:latin typeface="Traveling _Typewriter" panose="02000506000000020004" pitchFamily="2" charset="0"/>
              </a:rPr>
              <a:t>The action which I propose would have the following features.</a:t>
            </a:r>
          </a:p>
          <a:p>
            <a:pPr algn="ctr"/>
            <a:r>
              <a:rPr lang="en-GB" sz="2000" dirty="0" smtClean="0">
                <a:latin typeface="Traveling _Typewriter" panose="02000506000000020004" pitchFamily="2" charset="0"/>
              </a:rPr>
              <a:t/>
            </a:r>
            <a:br>
              <a:rPr lang="en-GB" sz="2000" dirty="0" smtClean="0">
                <a:latin typeface="Traveling _Typewriter" panose="02000506000000020004" pitchFamily="2" charset="0"/>
              </a:rPr>
            </a:br>
            <a:r>
              <a:rPr lang="en-GB" sz="2000" dirty="0" smtClean="0">
                <a:latin typeface="Traveling _Typewriter" panose="02000506000000020004" pitchFamily="2" charset="0"/>
              </a:rPr>
              <a:t>It would, first of all, authorize the United States to cooperate with and assist any nation or group of nations in the general area of the Middle East in the development of economic strength dedicated to the maintenance of national independence.</a:t>
            </a:r>
          </a:p>
          <a:p>
            <a:pPr algn="ctr"/>
            <a:r>
              <a:rPr lang="en-GB" sz="2000" dirty="0" smtClean="0">
                <a:latin typeface="Traveling _Typewriter" panose="02000506000000020004" pitchFamily="2" charset="0"/>
              </a:rPr>
              <a:t/>
            </a:r>
            <a:br>
              <a:rPr lang="en-GB" sz="2000" dirty="0" smtClean="0">
                <a:latin typeface="Traveling _Typewriter" panose="02000506000000020004" pitchFamily="2" charset="0"/>
              </a:rPr>
            </a:br>
            <a:r>
              <a:rPr lang="en-GB" sz="2000" dirty="0" smtClean="0">
                <a:latin typeface="Traveling _Typewriter" panose="02000506000000020004" pitchFamily="2" charset="0"/>
              </a:rPr>
              <a:t>It would, in the second place, authorize the Executive to undertake in the same region programs of military assistance and cooperation with any nation or group of nations which desires such aid.</a:t>
            </a:r>
          </a:p>
          <a:p>
            <a:pPr algn="ctr"/>
            <a:r>
              <a:rPr lang="en-GB" sz="2000" dirty="0" smtClean="0">
                <a:latin typeface="Traveling _Typewriter" panose="02000506000000020004" pitchFamily="2" charset="0"/>
              </a:rPr>
              <a:t/>
            </a:r>
            <a:br>
              <a:rPr lang="en-GB" sz="2000" dirty="0" smtClean="0">
                <a:latin typeface="Traveling _Typewriter" panose="02000506000000020004" pitchFamily="2" charset="0"/>
              </a:rPr>
            </a:br>
            <a:r>
              <a:rPr lang="en-GB" sz="2000" dirty="0" smtClean="0">
                <a:latin typeface="Traveling _Typewriter" panose="02000506000000020004" pitchFamily="2" charset="0"/>
              </a:rPr>
              <a:t>It would, in the third place, authorize such assistance and cooperation to include the employment of the armed forces of the United States to secure and protect the territorial integrity and political independence of such nations, requesting such aid, against overt armed aggression from any nation controlled by International Communism.</a:t>
            </a:r>
            <a:endParaRPr lang="en-GB" sz="2000" dirty="0">
              <a:latin typeface="Traveling _Typewriter" panose="02000506000000020004" pitchFamily="2" charset="0"/>
            </a:endParaRPr>
          </a:p>
        </p:txBody>
      </p:sp>
    </p:spTree>
    <p:custDataLst>
      <p:custData r:id="rId1"/>
      <p:tags r:id="rId2"/>
    </p:custDataLst>
    <p:extLst>
      <p:ext uri="{BB962C8B-B14F-4D97-AF65-F5344CB8AC3E}">
        <p14:creationId xmlns:p14="http://schemas.microsoft.com/office/powerpoint/2010/main" val="951145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Increasing Tensions after 1955</a:t>
            </a:r>
            <a:endParaRPr lang="en-GB" b="1" u="sng" dirty="0"/>
          </a:p>
        </p:txBody>
      </p:sp>
      <p:sp>
        <p:nvSpPr>
          <p:cNvPr id="3" name="Content Placeholder 2"/>
          <p:cNvSpPr>
            <a:spLocks noGrp="1"/>
          </p:cNvSpPr>
          <p:nvPr>
            <p:ph idx="1"/>
          </p:nvPr>
        </p:nvSpPr>
        <p:spPr>
          <a:xfrm>
            <a:off x="1" y="1184564"/>
            <a:ext cx="6431972" cy="5673435"/>
          </a:xfrm>
        </p:spPr>
        <p:txBody>
          <a:bodyPr>
            <a:normAutofit/>
          </a:bodyPr>
          <a:lstStyle/>
          <a:p>
            <a:r>
              <a:rPr lang="en-GB" dirty="0" smtClean="0"/>
              <a:t>Developments in the </a:t>
            </a:r>
            <a:r>
              <a:rPr lang="en-GB" dirty="0" smtClean="0">
                <a:solidFill>
                  <a:srgbClr val="92D050"/>
                </a:solidFill>
              </a:rPr>
              <a:t>arms race </a:t>
            </a:r>
            <a:r>
              <a:rPr lang="en-GB" dirty="0" smtClean="0"/>
              <a:t>also increased tensions and competition during this period. </a:t>
            </a:r>
          </a:p>
          <a:p>
            <a:endParaRPr lang="en-GB" dirty="0"/>
          </a:p>
          <a:p>
            <a:r>
              <a:rPr lang="en-GB" dirty="0" smtClean="0"/>
              <a:t>In October 1957 the USSR launched the world’s first satellite into space, </a:t>
            </a:r>
            <a:r>
              <a:rPr lang="en-GB" i="1" dirty="0" smtClean="0">
                <a:solidFill>
                  <a:srgbClr val="00B0F0"/>
                </a:solidFill>
              </a:rPr>
              <a:t>Sputnik 1</a:t>
            </a:r>
            <a:r>
              <a:rPr lang="en-GB" dirty="0" smtClean="0"/>
              <a:t>. It was based on their ‘</a:t>
            </a:r>
            <a:r>
              <a:rPr lang="en-GB" i="1" dirty="0" err="1" smtClean="0">
                <a:solidFill>
                  <a:schemeClr val="accent2"/>
                </a:solidFill>
              </a:rPr>
              <a:t>Semyorka</a:t>
            </a:r>
            <a:r>
              <a:rPr lang="en-GB" i="1" dirty="0" smtClean="0">
                <a:solidFill>
                  <a:schemeClr val="accent2"/>
                </a:solidFill>
              </a:rPr>
              <a:t> R-7</a:t>
            </a:r>
            <a:r>
              <a:rPr lang="en-GB" dirty="0" smtClean="0"/>
              <a:t>’ inter-continental ballistic missile (ICBM).</a:t>
            </a:r>
          </a:p>
          <a:p>
            <a:endParaRPr lang="en-GB" dirty="0"/>
          </a:p>
          <a:p>
            <a:r>
              <a:rPr lang="en-GB" dirty="0" smtClean="0"/>
              <a:t>This sent the USA into panic over a perceived ‘</a:t>
            </a:r>
            <a:r>
              <a:rPr lang="en-GB" dirty="0" smtClean="0">
                <a:solidFill>
                  <a:schemeClr val="accent5"/>
                </a:solidFill>
              </a:rPr>
              <a:t>missile gap</a:t>
            </a:r>
            <a:r>
              <a:rPr lang="en-GB" dirty="0" smtClean="0"/>
              <a:t>’. Khrushchev boasted that the USSR could produce missiles ‘</a:t>
            </a:r>
            <a:r>
              <a:rPr lang="en-GB" dirty="0" smtClean="0">
                <a:solidFill>
                  <a:srgbClr val="FFC000"/>
                </a:solidFill>
              </a:rPr>
              <a:t>like sausages</a:t>
            </a:r>
            <a:r>
              <a:rPr lang="en-GB" dirty="0" smtClean="0"/>
              <a:t>’. </a:t>
            </a:r>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1328" y="1018310"/>
            <a:ext cx="2715212" cy="2701636"/>
          </a:xfrm>
          <a:prstGeom prst="rect">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1608" y="3955472"/>
            <a:ext cx="2314652" cy="2667000"/>
          </a:xfrm>
          <a:prstGeom prst="rect">
            <a:avLst/>
          </a:prstGeom>
          <a:ln>
            <a:noFill/>
          </a:ln>
          <a:effectLst>
            <a:softEdge rad="112500"/>
          </a:effectLst>
        </p:spPr>
      </p:pic>
    </p:spTree>
    <p:custDataLst>
      <p:custData r:id="rId1"/>
      <p:tags r:id="rId2"/>
    </p:custDataLst>
    <p:extLst>
      <p:ext uri="{BB962C8B-B14F-4D97-AF65-F5344CB8AC3E}">
        <p14:creationId xmlns:p14="http://schemas.microsoft.com/office/powerpoint/2010/main" val="944231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Eisenhower and ‘New Look’</a:t>
            </a:r>
            <a:endParaRPr lang="en-GB" b="1" u="sng" dirty="0"/>
          </a:p>
        </p:txBody>
      </p:sp>
      <p:sp>
        <p:nvSpPr>
          <p:cNvPr id="3" name="Content Placeholder 2"/>
          <p:cNvSpPr>
            <a:spLocks noGrp="1"/>
          </p:cNvSpPr>
          <p:nvPr>
            <p:ph idx="1"/>
          </p:nvPr>
        </p:nvSpPr>
        <p:spPr>
          <a:xfrm>
            <a:off x="1" y="1184564"/>
            <a:ext cx="6431972" cy="5673435"/>
          </a:xfrm>
        </p:spPr>
        <p:txBody>
          <a:bodyPr>
            <a:normAutofit/>
          </a:bodyPr>
          <a:lstStyle/>
          <a:p>
            <a:r>
              <a:rPr lang="en-GB" dirty="0" smtClean="0"/>
              <a:t>Republican </a:t>
            </a:r>
            <a:r>
              <a:rPr lang="en-GB" dirty="0" smtClean="0">
                <a:solidFill>
                  <a:srgbClr val="00B0F0"/>
                </a:solidFill>
              </a:rPr>
              <a:t>Dwight D. Eisenhower </a:t>
            </a:r>
            <a:r>
              <a:rPr lang="en-GB" dirty="0" smtClean="0"/>
              <a:t>was elected in 1952. He and his Secretary of State, </a:t>
            </a:r>
            <a:r>
              <a:rPr lang="en-GB" dirty="0" smtClean="0">
                <a:solidFill>
                  <a:schemeClr val="accent5"/>
                </a:solidFill>
              </a:rPr>
              <a:t>John Foster Dulles</a:t>
            </a:r>
            <a:r>
              <a:rPr lang="en-GB" dirty="0" smtClean="0"/>
              <a:t>, had campaigned on a strongly anti-Communist message.</a:t>
            </a:r>
          </a:p>
          <a:p>
            <a:endParaRPr lang="en-GB" dirty="0"/>
          </a:p>
          <a:p>
            <a:r>
              <a:rPr lang="en-GB" dirty="0" smtClean="0"/>
              <a:t>The Eisenhower administration develop a new policy of containment called ‘</a:t>
            </a:r>
            <a:r>
              <a:rPr lang="en-GB" dirty="0" smtClean="0">
                <a:solidFill>
                  <a:srgbClr val="92D050"/>
                </a:solidFill>
              </a:rPr>
              <a:t>New Look</a:t>
            </a:r>
            <a:r>
              <a:rPr lang="en-GB" dirty="0" smtClean="0"/>
              <a:t>’ which was formalised in </a:t>
            </a:r>
            <a:r>
              <a:rPr lang="en-GB" dirty="0" smtClean="0">
                <a:solidFill>
                  <a:srgbClr val="FFC000"/>
                </a:solidFill>
              </a:rPr>
              <a:t>NSC 162/2 </a:t>
            </a:r>
            <a:r>
              <a:rPr lang="en-GB" dirty="0" smtClean="0"/>
              <a:t>in October 1953.</a:t>
            </a:r>
          </a:p>
          <a:p>
            <a:endParaRPr lang="en-GB" dirty="0"/>
          </a:p>
          <a:p>
            <a:r>
              <a:rPr lang="en-GB" dirty="0" smtClean="0"/>
              <a:t>It shifted the focus from conventional military forces to ‘air-atomic’ capability. Eisenhower wanted to avoid, ‘</a:t>
            </a:r>
            <a:r>
              <a:rPr lang="en-GB" i="1" dirty="0" smtClean="0">
                <a:solidFill>
                  <a:schemeClr val="accent3"/>
                </a:solidFill>
              </a:rPr>
              <a:t>an unbearable security burden leading to economic disaster</a:t>
            </a:r>
            <a:r>
              <a:rPr lang="en-GB" dirty="0" smtClean="0"/>
              <a:t>.’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1842" y="916563"/>
            <a:ext cx="2560558" cy="2597727"/>
          </a:xfrm>
          <a:prstGeom prst="rect">
            <a:avLst/>
          </a:prstGeom>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0227" y="3210790"/>
            <a:ext cx="2329774" cy="3038835"/>
          </a:xfrm>
          <a:prstGeom prst="rect">
            <a:avLst/>
          </a:prstGeom>
          <a:ln>
            <a:noFill/>
          </a:ln>
          <a:effectLst>
            <a:softEdge rad="112500"/>
          </a:effectLst>
        </p:spPr>
      </p:pic>
    </p:spTree>
    <p:custDataLst>
      <p:custData r:id="rId1"/>
      <p:tags r:id="rId2"/>
    </p:custDataLst>
    <p:extLst>
      <p:ext uri="{BB962C8B-B14F-4D97-AF65-F5344CB8AC3E}">
        <p14:creationId xmlns:p14="http://schemas.microsoft.com/office/powerpoint/2010/main" val="3518765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Increasing Tensions after 1955</a:t>
            </a:r>
            <a:endParaRPr lang="en-GB" b="1" u="sng" dirty="0"/>
          </a:p>
        </p:txBody>
      </p:sp>
      <p:sp>
        <p:nvSpPr>
          <p:cNvPr id="3" name="Content Placeholder 2"/>
          <p:cNvSpPr>
            <a:spLocks noGrp="1"/>
          </p:cNvSpPr>
          <p:nvPr>
            <p:ph idx="1"/>
          </p:nvPr>
        </p:nvSpPr>
        <p:spPr>
          <a:xfrm>
            <a:off x="1" y="1184564"/>
            <a:ext cx="6431972" cy="5673435"/>
          </a:xfrm>
        </p:spPr>
        <p:txBody>
          <a:bodyPr>
            <a:normAutofit/>
          </a:bodyPr>
          <a:lstStyle/>
          <a:p>
            <a:r>
              <a:rPr lang="en-GB" dirty="0" smtClean="0"/>
              <a:t>The development of ICBM’s meant that the US was now vulnerable to ‘</a:t>
            </a:r>
            <a:r>
              <a:rPr lang="en-GB" dirty="0" smtClean="0">
                <a:solidFill>
                  <a:srgbClr val="FFC000"/>
                </a:solidFill>
              </a:rPr>
              <a:t>massive retaliation</a:t>
            </a:r>
            <a:r>
              <a:rPr lang="en-GB" dirty="0" smtClean="0"/>
              <a:t>’ itself. </a:t>
            </a:r>
          </a:p>
          <a:p>
            <a:endParaRPr lang="en-GB" dirty="0"/>
          </a:p>
          <a:p>
            <a:r>
              <a:rPr lang="en-GB" dirty="0" smtClean="0"/>
              <a:t>The US commissioned the top-secret ‘</a:t>
            </a:r>
            <a:r>
              <a:rPr lang="en-GB" dirty="0" smtClean="0">
                <a:solidFill>
                  <a:schemeClr val="accent5"/>
                </a:solidFill>
              </a:rPr>
              <a:t>Gaither Report</a:t>
            </a:r>
            <a:r>
              <a:rPr lang="en-GB" dirty="0" smtClean="0"/>
              <a:t>’ to find out about this ‘missile gap’. It recommended an increase in military spending &amp; fallout shelters!</a:t>
            </a:r>
          </a:p>
          <a:p>
            <a:endParaRPr lang="en-GB" dirty="0"/>
          </a:p>
          <a:p>
            <a:r>
              <a:rPr lang="en-GB" dirty="0" smtClean="0"/>
              <a:t>In reality, their </a:t>
            </a:r>
            <a:r>
              <a:rPr lang="en-GB" dirty="0" smtClean="0">
                <a:solidFill>
                  <a:srgbClr val="00B0F0"/>
                </a:solidFill>
              </a:rPr>
              <a:t>U-2 Spy programme </a:t>
            </a:r>
            <a:r>
              <a:rPr lang="en-GB" dirty="0" smtClean="0"/>
              <a:t>had proved that there was no ‘gap’. However the US government used this paranoia to </a:t>
            </a:r>
            <a:r>
              <a:rPr lang="en-GB" dirty="0" smtClean="0">
                <a:solidFill>
                  <a:schemeClr val="accent2"/>
                </a:solidFill>
              </a:rPr>
              <a:t>increase science spending </a:t>
            </a:r>
            <a:r>
              <a:rPr lang="en-GB" dirty="0" smtClean="0"/>
              <a:t>and </a:t>
            </a:r>
            <a:r>
              <a:rPr lang="en-GB" dirty="0" smtClean="0">
                <a:solidFill>
                  <a:srgbClr val="92D050"/>
                </a:solidFill>
              </a:rPr>
              <a:t>establish NASA </a:t>
            </a:r>
            <a:r>
              <a:rPr lang="en-GB" dirty="0" smtClean="0"/>
              <a:t>in 1958 to research missile development.</a:t>
            </a:r>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6173" y="1101437"/>
            <a:ext cx="2414253" cy="3335481"/>
          </a:xfrm>
          <a:prstGeom prst="rect">
            <a:avLst/>
          </a:prstGeom>
          <a:ln>
            <a:noFill/>
          </a:ln>
          <a:effectLst>
            <a:softEdge rad="112500"/>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6173" y="4802812"/>
            <a:ext cx="2414253" cy="1471085"/>
          </a:xfrm>
          <a:prstGeom prst="rect">
            <a:avLst/>
          </a:prstGeom>
          <a:ln>
            <a:noFill/>
          </a:ln>
          <a:effectLst>
            <a:softEdge rad="112500"/>
          </a:effectLst>
        </p:spPr>
      </p:pic>
    </p:spTree>
    <p:custDataLst>
      <p:custData r:id="rId1"/>
      <p:tags r:id="rId2"/>
    </p:custDataLst>
    <p:extLst>
      <p:ext uri="{BB962C8B-B14F-4D97-AF65-F5344CB8AC3E}">
        <p14:creationId xmlns:p14="http://schemas.microsoft.com/office/powerpoint/2010/main" val="4028865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365126"/>
            <a:ext cx="9135663" cy="6166573"/>
          </a:xfrm>
        </p:spPr>
      </p:pic>
    </p:spTree>
    <p:custDataLst>
      <p:custData r:id="rId1"/>
      <p:tags r:id="rId2"/>
    </p:custDataLst>
    <p:extLst>
      <p:ext uri="{BB962C8B-B14F-4D97-AF65-F5344CB8AC3E}">
        <p14:creationId xmlns:p14="http://schemas.microsoft.com/office/powerpoint/2010/main" val="1308377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Increasing Tensions after 1958</a:t>
            </a:r>
            <a:endParaRPr lang="en-GB" b="1" u="sng" dirty="0"/>
          </a:p>
        </p:txBody>
      </p:sp>
      <p:sp>
        <p:nvSpPr>
          <p:cNvPr id="3" name="Content Placeholder 2"/>
          <p:cNvSpPr>
            <a:spLocks noGrp="1"/>
          </p:cNvSpPr>
          <p:nvPr>
            <p:ph idx="1"/>
          </p:nvPr>
        </p:nvSpPr>
        <p:spPr>
          <a:xfrm>
            <a:off x="1" y="1184564"/>
            <a:ext cx="6431972" cy="5673435"/>
          </a:xfrm>
        </p:spPr>
        <p:txBody>
          <a:bodyPr>
            <a:normAutofit/>
          </a:bodyPr>
          <a:lstStyle/>
          <a:p>
            <a:r>
              <a:rPr lang="en-GB" dirty="0" smtClean="0"/>
              <a:t>By 1958 the US was again confident about its missile and nuclear superiority. The </a:t>
            </a:r>
            <a:r>
              <a:rPr lang="en-GB" dirty="0" smtClean="0">
                <a:solidFill>
                  <a:schemeClr val="accent2"/>
                </a:solidFill>
              </a:rPr>
              <a:t>balance of power </a:t>
            </a:r>
            <a:r>
              <a:rPr lang="en-GB" dirty="0" smtClean="0"/>
              <a:t>had resumed. It therefore took steps to </a:t>
            </a:r>
            <a:r>
              <a:rPr lang="en-GB" dirty="0" smtClean="0">
                <a:solidFill>
                  <a:srgbClr val="00B0F0"/>
                </a:solidFill>
              </a:rPr>
              <a:t>ban atmospheric testing of nuclear weapons </a:t>
            </a:r>
            <a:r>
              <a:rPr lang="en-GB" dirty="0" smtClean="0"/>
              <a:t>in October 1958. The USSR did the same.</a:t>
            </a:r>
          </a:p>
          <a:p>
            <a:endParaRPr lang="en-GB" dirty="0"/>
          </a:p>
          <a:p>
            <a:r>
              <a:rPr lang="en-GB" dirty="0" smtClean="0"/>
              <a:t>However tensions over </a:t>
            </a:r>
            <a:r>
              <a:rPr lang="en-GB" dirty="0" smtClean="0">
                <a:solidFill>
                  <a:srgbClr val="92D050"/>
                </a:solidFill>
              </a:rPr>
              <a:t>Berlin</a:t>
            </a:r>
            <a:r>
              <a:rPr lang="en-GB" dirty="0" smtClean="0"/>
              <a:t> again became a problem. In November 1958 Khrushchev issued an </a:t>
            </a:r>
            <a:r>
              <a:rPr lang="en-GB" dirty="0" smtClean="0">
                <a:solidFill>
                  <a:srgbClr val="FFC000"/>
                </a:solidFill>
              </a:rPr>
              <a:t>ultimatum</a:t>
            </a:r>
            <a:r>
              <a:rPr lang="en-GB" dirty="0" smtClean="0"/>
              <a:t> to the USA, UK and France. Leave within 6 months. They refused but agreed to a new summit meeting in the USA.</a:t>
            </a:r>
            <a:endParaRPr lang="en-GB" dirty="0"/>
          </a:p>
        </p:txBody>
      </p:sp>
      <p:pic>
        <p:nvPicPr>
          <p:cNvPr id="2050" name="Picture 2" descr="https://iconicphotos.files.wordpress.com/2009/11/oak.jpg?w=700">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6519" y="1181027"/>
            <a:ext cx="2575313" cy="29107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6519" y="4519688"/>
            <a:ext cx="2554015" cy="1910403"/>
          </a:xfrm>
          <a:prstGeom prst="rect">
            <a:avLst/>
          </a:prstGeom>
          <a:ln>
            <a:noFill/>
          </a:ln>
          <a:effectLst>
            <a:softEdge rad="112500"/>
          </a:effectLst>
        </p:spPr>
      </p:pic>
    </p:spTree>
    <p:custDataLst>
      <p:custData r:id="rId1"/>
      <p:tags r:id="rId2"/>
    </p:custDataLst>
    <p:extLst>
      <p:ext uri="{BB962C8B-B14F-4D97-AF65-F5344CB8AC3E}">
        <p14:creationId xmlns:p14="http://schemas.microsoft.com/office/powerpoint/2010/main" val="3332059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Increasing Tensions after 1958</a:t>
            </a:r>
            <a:endParaRPr lang="en-GB" b="1" u="sng" dirty="0"/>
          </a:p>
        </p:txBody>
      </p:sp>
      <p:sp>
        <p:nvSpPr>
          <p:cNvPr id="3" name="Content Placeholder 2"/>
          <p:cNvSpPr>
            <a:spLocks noGrp="1"/>
          </p:cNvSpPr>
          <p:nvPr>
            <p:ph idx="1"/>
          </p:nvPr>
        </p:nvSpPr>
        <p:spPr>
          <a:xfrm>
            <a:off x="1" y="1184564"/>
            <a:ext cx="6431972" cy="5673435"/>
          </a:xfrm>
        </p:spPr>
        <p:txBody>
          <a:bodyPr>
            <a:normAutofit/>
          </a:bodyPr>
          <a:lstStyle/>
          <a:p>
            <a:r>
              <a:rPr lang="en-GB" dirty="0" smtClean="0"/>
              <a:t>In September 1959 Khrushchev became the first Soviet leader to visit the USA, attending the </a:t>
            </a:r>
            <a:r>
              <a:rPr lang="en-GB" dirty="0" smtClean="0">
                <a:solidFill>
                  <a:srgbClr val="FFC000"/>
                </a:solidFill>
              </a:rPr>
              <a:t>Camp David summit</a:t>
            </a:r>
            <a:r>
              <a:rPr lang="en-GB" dirty="0" smtClean="0"/>
              <a:t>. However he was unable to visit Disneyland!</a:t>
            </a:r>
          </a:p>
          <a:p>
            <a:endParaRPr lang="en-GB" dirty="0"/>
          </a:p>
          <a:p>
            <a:r>
              <a:rPr lang="en-GB" dirty="0" smtClean="0"/>
              <a:t>Despite the lack of agreement, Khrushchev agreed their would be </a:t>
            </a:r>
            <a:r>
              <a:rPr lang="en-GB" dirty="0" smtClean="0">
                <a:solidFill>
                  <a:srgbClr val="00B0F0"/>
                </a:solidFill>
              </a:rPr>
              <a:t>no firm deadline</a:t>
            </a:r>
            <a:r>
              <a:rPr lang="en-GB" dirty="0" smtClean="0"/>
              <a:t> over Berlin. Both sides agreed to </a:t>
            </a:r>
            <a:r>
              <a:rPr lang="en-GB" dirty="0" smtClean="0">
                <a:solidFill>
                  <a:schemeClr val="accent5"/>
                </a:solidFill>
              </a:rPr>
              <a:t>meet again </a:t>
            </a:r>
            <a:r>
              <a:rPr lang="en-GB" dirty="0" smtClean="0"/>
              <a:t>in Paris in May 1960. There was optimism.</a:t>
            </a:r>
          </a:p>
          <a:p>
            <a:endParaRPr lang="en-GB" dirty="0"/>
          </a:p>
          <a:p>
            <a:r>
              <a:rPr lang="en-GB" dirty="0" smtClean="0"/>
              <a:t>However in May 1960, a U-2 spy plane was shot down over the USSR. Its pilot, </a:t>
            </a:r>
            <a:r>
              <a:rPr lang="en-GB" dirty="0" smtClean="0">
                <a:solidFill>
                  <a:srgbClr val="92D050"/>
                </a:solidFill>
              </a:rPr>
              <a:t>Gary Powers</a:t>
            </a:r>
            <a:r>
              <a:rPr lang="en-GB" dirty="0" smtClean="0"/>
              <a:t>, was captured and confessed to spying.</a:t>
            </a:r>
          </a:p>
          <a:p>
            <a:endParaRPr lang="en-GB" dirty="0"/>
          </a:p>
          <a:p>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7481" y="1111828"/>
            <a:ext cx="2385795" cy="3335481"/>
          </a:xfrm>
          <a:prstGeom prst="rect">
            <a:avLst/>
          </a:prstGeom>
          <a:ln>
            <a:noFill/>
          </a:ln>
          <a:effectLst>
            <a:softEdge rad="112500"/>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2937" y="4582390"/>
            <a:ext cx="1826366" cy="2106079"/>
          </a:xfrm>
          <a:prstGeom prst="rect">
            <a:avLst/>
          </a:prstGeom>
          <a:ln>
            <a:noFill/>
          </a:ln>
          <a:effectLst>
            <a:softEdge rad="112500"/>
          </a:effectLst>
        </p:spPr>
      </p:pic>
    </p:spTree>
    <p:custDataLst>
      <p:custData r:id="rId1"/>
      <p:tags r:id="rId2"/>
    </p:custDataLst>
    <p:extLst>
      <p:ext uri="{BB962C8B-B14F-4D97-AF65-F5344CB8AC3E}">
        <p14:creationId xmlns:p14="http://schemas.microsoft.com/office/powerpoint/2010/main" val="3017317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28650" y="365126"/>
            <a:ext cx="8080575" cy="6233586"/>
          </a:xfrm>
        </p:spPr>
      </p:pic>
    </p:spTree>
    <p:custDataLst>
      <p:custData r:id="rId1"/>
      <p:tags r:id="rId2"/>
    </p:custDataLst>
    <p:extLst>
      <p:ext uri="{BB962C8B-B14F-4D97-AF65-F5344CB8AC3E}">
        <p14:creationId xmlns:p14="http://schemas.microsoft.com/office/powerpoint/2010/main" val="27147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Increasing Tensions after 1958</a:t>
            </a:r>
            <a:endParaRPr lang="en-GB" b="1" u="sng" dirty="0"/>
          </a:p>
        </p:txBody>
      </p:sp>
      <p:sp>
        <p:nvSpPr>
          <p:cNvPr id="3" name="Content Placeholder 2"/>
          <p:cNvSpPr>
            <a:spLocks noGrp="1"/>
          </p:cNvSpPr>
          <p:nvPr>
            <p:ph idx="1"/>
          </p:nvPr>
        </p:nvSpPr>
        <p:spPr>
          <a:xfrm>
            <a:off x="1" y="1184564"/>
            <a:ext cx="6244935" cy="5673435"/>
          </a:xfrm>
        </p:spPr>
        <p:txBody>
          <a:bodyPr>
            <a:normAutofit/>
          </a:bodyPr>
          <a:lstStyle/>
          <a:p>
            <a:r>
              <a:rPr lang="en-GB" dirty="0" smtClean="0"/>
              <a:t>At the Paris meeting in May 1960, </a:t>
            </a:r>
            <a:r>
              <a:rPr lang="en-GB" dirty="0" smtClean="0">
                <a:solidFill>
                  <a:srgbClr val="00B0F0"/>
                </a:solidFill>
              </a:rPr>
              <a:t>Eisenhower refused to apologise </a:t>
            </a:r>
            <a:r>
              <a:rPr lang="en-GB" dirty="0" smtClean="0"/>
              <a:t>for spying. Khrushchev retaliated by </a:t>
            </a:r>
            <a:r>
              <a:rPr lang="en-GB" dirty="0" smtClean="0">
                <a:solidFill>
                  <a:schemeClr val="accent5"/>
                </a:solidFill>
              </a:rPr>
              <a:t>cancelling plans for Eisenhower’s visit </a:t>
            </a:r>
            <a:r>
              <a:rPr lang="en-GB" dirty="0" smtClean="0"/>
              <a:t>to the USSR.</a:t>
            </a:r>
          </a:p>
          <a:p>
            <a:endParaRPr lang="en-GB" dirty="0"/>
          </a:p>
          <a:p>
            <a:r>
              <a:rPr lang="en-GB" dirty="0" smtClean="0"/>
              <a:t>With the election of US President </a:t>
            </a:r>
            <a:r>
              <a:rPr lang="en-GB" dirty="0" smtClean="0">
                <a:solidFill>
                  <a:srgbClr val="FFC000"/>
                </a:solidFill>
              </a:rPr>
              <a:t>John F. Kennedy</a:t>
            </a:r>
            <a:r>
              <a:rPr lang="en-GB" dirty="0" smtClean="0"/>
              <a:t> in 1960, a new summit was held in Vienna to discuss Berlin in June 1961. </a:t>
            </a:r>
          </a:p>
          <a:p>
            <a:endParaRPr lang="en-GB" dirty="0"/>
          </a:p>
          <a:p>
            <a:r>
              <a:rPr lang="en-GB" dirty="0" smtClean="0"/>
              <a:t>Khrushchev challenged Kennedy to </a:t>
            </a:r>
            <a:r>
              <a:rPr lang="en-GB" dirty="0" smtClean="0">
                <a:solidFill>
                  <a:schemeClr val="accent2"/>
                </a:solidFill>
              </a:rPr>
              <a:t>withdraw from West Berlin in 6 months or declare war</a:t>
            </a:r>
            <a:r>
              <a:rPr lang="en-GB" dirty="0" smtClean="0"/>
              <a:t>! Kennedy refused to back-down.</a:t>
            </a:r>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4936" y="4444027"/>
            <a:ext cx="2694592" cy="2091854"/>
          </a:xfrm>
          <a:prstGeom prst="rect">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6117" y="1055398"/>
            <a:ext cx="2432230" cy="3242973"/>
          </a:xfrm>
          <a:prstGeom prst="rect">
            <a:avLst/>
          </a:prstGeom>
          <a:ln>
            <a:noFill/>
          </a:ln>
          <a:effectLst>
            <a:softEdge rad="112500"/>
          </a:effectLst>
        </p:spPr>
      </p:pic>
    </p:spTree>
    <p:custDataLst>
      <p:custData r:id="rId1"/>
      <p:tags r:id="rId2"/>
    </p:custDataLst>
    <p:extLst>
      <p:ext uri="{BB962C8B-B14F-4D97-AF65-F5344CB8AC3E}">
        <p14:creationId xmlns:p14="http://schemas.microsoft.com/office/powerpoint/2010/main" val="4193586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Increasing Tensions after 1958</a:t>
            </a:r>
            <a:endParaRPr lang="en-GB" b="1" u="sng" dirty="0"/>
          </a:p>
        </p:txBody>
      </p:sp>
      <p:sp>
        <p:nvSpPr>
          <p:cNvPr id="3" name="Content Placeholder 2"/>
          <p:cNvSpPr>
            <a:spLocks noGrp="1"/>
          </p:cNvSpPr>
          <p:nvPr>
            <p:ph idx="1"/>
          </p:nvPr>
        </p:nvSpPr>
        <p:spPr>
          <a:xfrm>
            <a:off x="1" y="1184564"/>
            <a:ext cx="6431972" cy="5673435"/>
          </a:xfrm>
        </p:spPr>
        <p:txBody>
          <a:bodyPr>
            <a:normAutofit/>
          </a:bodyPr>
          <a:lstStyle/>
          <a:p>
            <a:r>
              <a:rPr lang="en-GB" dirty="0" smtClean="0"/>
              <a:t>In retaliation, Khrushchev ordered the construction of the </a:t>
            </a:r>
            <a:r>
              <a:rPr lang="en-GB" dirty="0" smtClean="0">
                <a:solidFill>
                  <a:srgbClr val="FFC000"/>
                </a:solidFill>
              </a:rPr>
              <a:t>Berlin Wall </a:t>
            </a:r>
            <a:r>
              <a:rPr lang="en-GB" dirty="0" smtClean="0"/>
              <a:t>in August 1961. It was designed to stop the flow of emigrants into West Berlin.</a:t>
            </a:r>
          </a:p>
          <a:p>
            <a:endParaRPr lang="en-GB" dirty="0"/>
          </a:p>
          <a:p>
            <a:r>
              <a:rPr lang="en-GB" dirty="0" smtClean="0"/>
              <a:t>A crisis over Berlin was </a:t>
            </a:r>
            <a:r>
              <a:rPr lang="en-GB" dirty="0" smtClean="0">
                <a:solidFill>
                  <a:srgbClr val="00B0F0"/>
                </a:solidFill>
              </a:rPr>
              <a:t>averted </a:t>
            </a:r>
            <a:r>
              <a:rPr lang="en-GB" dirty="0" smtClean="0"/>
              <a:t>despite the Wall being built. However tensions between the Superpower remained high as both sides continued to develop their </a:t>
            </a:r>
            <a:r>
              <a:rPr lang="en-GB" dirty="0" smtClean="0">
                <a:solidFill>
                  <a:schemeClr val="accent2"/>
                </a:solidFill>
              </a:rPr>
              <a:t>nuclear deterrents</a:t>
            </a:r>
            <a:r>
              <a:rPr lang="en-GB" dirty="0" smtClean="0"/>
              <a:t>.</a:t>
            </a:r>
          </a:p>
          <a:p>
            <a:endParaRPr lang="en-GB" dirty="0"/>
          </a:p>
          <a:p>
            <a:r>
              <a:rPr lang="en-GB" dirty="0" smtClean="0"/>
              <a:t>This culminated in the 1962 </a:t>
            </a:r>
            <a:r>
              <a:rPr lang="en-GB" dirty="0" smtClean="0">
                <a:solidFill>
                  <a:srgbClr val="92D050"/>
                </a:solidFill>
              </a:rPr>
              <a:t>Cuban Missile Crisis</a:t>
            </a:r>
            <a:r>
              <a:rPr lang="en-GB" dirty="0" smtClean="0"/>
              <a:t> in which nuclear war seemed like a very real possibility.</a:t>
            </a:r>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8845" y="1097901"/>
            <a:ext cx="2621973" cy="1995920"/>
          </a:xfrm>
          <a:prstGeom prst="rect">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1973" y="3699162"/>
            <a:ext cx="2413289" cy="2413289"/>
          </a:xfrm>
          <a:prstGeom prst="rect">
            <a:avLst/>
          </a:prstGeom>
          <a:ln>
            <a:noFill/>
          </a:ln>
          <a:effectLst>
            <a:softEdge rad="112500"/>
          </a:effectLst>
        </p:spPr>
      </p:pic>
    </p:spTree>
    <p:custDataLst>
      <p:custData r:id="rId1"/>
      <p:tags r:id="rId2"/>
    </p:custDataLst>
    <p:extLst>
      <p:ext uri="{BB962C8B-B14F-4D97-AF65-F5344CB8AC3E}">
        <p14:creationId xmlns:p14="http://schemas.microsoft.com/office/powerpoint/2010/main" val="3112455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02588" y="365126"/>
            <a:ext cx="8738824" cy="6073054"/>
          </a:xfrm>
        </p:spPr>
      </p:pic>
    </p:spTree>
    <p:custDataLst>
      <p:custData r:id="rId1"/>
      <p:tags r:id="rId2"/>
    </p:custDataLst>
    <p:extLst>
      <p:ext uri="{BB962C8B-B14F-4D97-AF65-F5344CB8AC3E}">
        <p14:creationId xmlns:p14="http://schemas.microsoft.com/office/powerpoint/2010/main" val="4244704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589809"/>
          </a:xfrm>
        </p:spPr>
        <p:txBody>
          <a:bodyPr>
            <a:normAutofit fontScale="90000"/>
          </a:bodyPr>
          <a:lstStyle/>
          <a:p>
            <a:r>
              <a:rPr lang="en-GB" sz="4800" b="1" u="sng" dirty="0" smtClean="0"/>
              <a:t>To what extent was there a ‘thaw’ in the Cold War after 1953?</a:t>
            </a:r>
            <a:endParaRPr lang="en-GB" sz="4800" b="1" u="sng" dirty="0"/>
          </a:p>
        </p:txBody>
      </p:sp>
      <p:sp>
        <p:nvSpPr>
          <p:cNvPr id="3" name="Subtitle 2"/>
          <p:cNvSpPr>
            <a:spLocks noGrp="1"/>
          </p:cNvSpPr>
          <p:nvPr>
            <p:ph type="subTitle" idx="1"/>
          </p:nvPr>
        </p:nvSpPr>
        <p:spPr>
          <a:xfrm>
            <a:off x="0" y="1672936"/>
            <a:ext cx="9144000" cy="820882"/>
          </a:xfrm>
        </p:spPr>
        <p:txBody>
          <a:bodyPr>
            <a:normAutofit/>
          </a:bodyPr>
          <a:lstStyle/>
          <a:p>
            <a:r>
              <a:rPr lang="en-GB" b="1" i="1" dirty="0" smtClean="0">
                <a:solidFill>
                  <a:schemeClr val="accent2"/>
                </a:solidFill>
              </a:rPr>
              <a:t>L/O – To evaluate how developments during the 1950s led to both a reduction and rise in tensions</a:t>
            </a:r>
            <a:endParaRPr lang="en-GB" b="1" i="1" dirty="0">
              <a:solidFill>
                <a:schemeClr val="accent2"/>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073" y="2588850"/>
            <a:ext cx="5715000" cy="3952875"/>
          </a:xfrm>
          <a:prstGeom prst="rect">
            <a:avLst/>
          </a:prstGeom>
          <a:ln>
            <a:noFill/>
          </a:ln>
          <a:effectLst>
            <a:softEdge rad="112500"/>
          </a:effectLst>
        </p:spPr>
      </p:pic>
      <p:pic>
        <p:nvPicPr>
          <p:cNvPr id="1026" name="Picture 2" descr="http://latimesblogs.latimes.com/.a/6a00d8341c630a53ef0115713a84aa970c-pi">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3820" y="2847109"/>
            <a:ext cx="2235548" cy="3436358"/>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tags r:id="rId2"/>
    </p:custDataLst>
    <p:extLst>
      <p:ext uri="{BB962C8B-B14F-4D97-AF65-F5344CB8AC3E}">
        <p14:creationId xmlns:p14="http://schemas.microsoft.com/office/powerpoint/2010/main" val="47835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8" name="Content Placeholder 7"/>
          <p:cNvSpPr>
            <a:spLocks noGrp="1"/>
          </p:cNvSpPr>
          <p:nvPr>
            <p:ph idx="1"/>
          </p:nvPr>
        </p:nvSpPr>
        <p:spPr/>
        <p:txBody>
          <a:bodyPr/>
          <a:lstStyle/>
          <a:p>
            <a:endParaRPr lang="en-GB"/>
          </a:p>
        </p:txBody>
      </p:sp>
      <p:sp>
        <p:nvSpPr>
          <p:cNvPr id="4" name="Rectangle 3"/>
          <p:cNvSpPr/>
          <p:nvPr/>
        </p:nvSpPr>
        <p:spPr>
          <a:xfrm>
            <a:off x="93518" y="93518"/>
            <a:ext cx="8925791" cy="66190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u="sng" dirty="0" smtClean="0">
                <a:latin typeface="Traveling _Typewriter" panose="02000506000000020004" pitchFamily="2" charset="0"/>
              </a:rPr>
              <a:t>NSC 162/2</a:t>
            </a:r>
          </a:p>
          <a:p>
            <a:pPr algn="ctr"/>
            <a:r>
              <a:rPr lang="en-GB" sz="2000" b="1" dirty="0" smtClean="0">
                <a:latin typeface="Traveling _Typewriter" panose="02000506000000020004" pitchFamily="2" charset="0"/>
              </a:rPr>
              <a:t>In the face of the Soviet threat, the security of the US requires:</a:t>
            </a:r>
          </a:p>
          <a:p>
            <a:pPr algn="ctr"/>
            <a:endParaRPr lang="en-GB" sz="2000" dirty="0" smtClean="0">
              <a:latin typeface="Traveling _Typewriter" panose="02000506000000020004" pitchFamily="2" charset="0"/>
            </a:endParaRPr>
          </a:p>
          <a:p>
            <a:pPr marL="285750" indent="-285750">
              <a:buFont typeface="Arial" panose="020B0604020202020204" pitchFamily="34" charset="0"/>
              <a:buChar char="•"/>
            </a:pPr>
            <a:r>
              <a:rPr lang="en-GB" sz="2000" dirty="0" smtClean="0">
                <a:latin typeface="Traveling _Typewriter" panose="02000506000000020004" pitchFamily="2" charset="0"/>
              </a:rPr>
              <a:t>A strong military posture, with emphasis on…inflicting massive retaliatory damage by offensive striking power</a:t>
            </a:r>
          </a:p>
          <a:p>
            <a:pPr marL="285750" indent="-285750">
              <a:buFont typeface="Arial" panose="020B0604020202020204" pitchFamily="34" charset="0"/>
              <a:buChar char="•"/>
            </a:pPr>
            <a:endParaRPr lang="en-GB" sz="2000" dirty="0" smtClean="0">
              <a:latin typeface="Traveling _Typewriter" panose="02000506000000020004" pitchFamily="2" charset="0"/>
            </a:endParaRPr>
          </a:p>
          <a:p>
            <a:pPr marL="285750" indent="-285750">
              <a:buFont typeface="Arial" panose="020B0604020202020204" pitchFamily="34" charset="0"/>
              <a:buChar char="•"/>
            </a:pPr>
            <a:r>
              <a:rPr lang="en-GB" sz="2000" dirty="0" smtClean="0">
                <a:latin typeface="Traveling _Typewriter" panose="02000506000000020004" pitchFamily="2" charset="0"/>
              </a:rPr>
              <a:t>Maintenance of a sound, strong and growing economy</a:t>
            </a:r>
          </a:p>
          <a:p>
            <a:pPr marL="285750" indent="-285750">
              <a:buFont typeface="Arial" panose="020B0604020202020204" pitchFamily="34" charset="0"/>
              <a:buChar char="•"/>
            </a:pPr>
            <a:endParaRPr lang="en-GB" sz="2000" dirty="0" smtClean="0">
              <a:latin typeface="Traveling _Typewriter" panose="02000506000000020004" pitchFamily="2" charset="0"/>
            </a:endParaRPr>
          </a:p>
          <a:p>
            <a:pPr marL="285750" indent="-285750">
              <a:buFont typeface="Arial" panose="020B0604020202020204" pitchFamily="34" charset="0"/>
              <a:buChar char="•"/>
            </a:pPr>
            <a:r>
              <a:rPr lang="en-GB" sz="2000" dirty="0" smtClean="0">
                <a:latin typeface="Traveling _Typewriter" panose="02000506000000020004" pitchFamily="2" charset="0"/>
              </a:rPr>
              <a:t>Maintenance of morale and… willingness of US people to support the measure necessary for national security…</a:t>
            </a:r>
          </a:p>
          <a:p>
            <a:pPr marL="285750" indent="-285750">
              <a:buFont typeface="Arial" panose="020B0604020202020204" pitchFamily="34" charset="0"/>
              <a:buChar char="•"/>
            </a:pPr>
            <a:endParaRPr lang="en-GB" sz="2000" dirty="0" smtClean="0">
              <a:latin typeface="Traveling _Typewriter" panose="02000506000000020004" pitchFamily="2" charset="0"/>
            </a:endParaRPr>
          </a:p>
          <a:p>
            <a:pPr marL="285750" indent="-285750">
              <a:buFont typeface="Arial" panose="020B0604020202020204" pitchFamily="34" charset="0"/>
              <a:buChar char="•"/>
            </a:pPr>
            <a:r>
              <a:rPr lang="en-GB" sz="2000" dirty="0" smtClean="0">
                <a:latin typeface="Traveling _Typewriter" panose="02000506000000020004" pitchFamily="2" charset="0"/>
              </a:rPr>
              <a:t>Develop and maintain an intelligence system capable of… undertaking military, political, economic and subversive courses of action affecting US security</a:t>
            </a:r>
          </a:p>
          <a:p>
            <a:pPr marL="285750" indent="-285750">
              <a:buFont typeface="Arial" panose="020B0604020202020204" pitchFamily="34" charset="0"/>
              <a:buChar char="•"/>
            </a:pPr>
            <a:endParaRPr lang="en-GB" sz="2000" dirty="0" smtClean="0">
              <a:latin typeface="Traveling _Typewriter" panose="02000506000000020004" pitchFamily="2" charset="0"/>
            </a:endParaRPr>
          </a:p>
          <a:p>
            <a:pPr marL="285750" indent="-285750">
              <a:buFont typeface="Arial" panose="020B0604020202020204" pitchFamily="34" charset="0"/>
              <a:buChar char="•"/>
            </a:pPr>
            <a:r>
              <a:rPr lang="en-GB" sz="2000" dirty="0" smtClean="0">
                <a:latin typeface="Traveling _Typewriter" panose="02000506000000020004" pitchFamily="2" charset="0"/>
              </a:rPr>
              <a:t>The US should keep open the possibility of settlements with the USSR which would resolve specific conflicts or reduce the magnitude of the Soviet threat…[and] to maintain the continued support of its allies, the US must convince them of its desire to reach such settlements</a:t>
            </a:r>
          </a:p>
        </p:txBody>
      </p:sp>
    </p:spTree>
    <p:custDataLst>
      <p:custData r:id="rId1"/>
      <p:tags r:id="rId2"/>
    </p:custDataLst>
    <p:extLst>
      <p:ext uri="{BB962C8B-B14F-4D97-AF65-F5344CB8AC3E}">
        <p14:creationId xmlns:p14="http://schemas.microsoft.com/office/powerpoint/2010/main" val="1507099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a:t>Eisenhower and ‘New Look’</a:t>
            </a:r>
          </a:p>
        </p:txBody>
      </p:sp>
      <p:sp>
        <p:nvSpPr>
          <p:cNvPr id="3" name="Content Placeholder 2"/>
          <p:cNvSpPr>
            <a:spLocks noGrp="1"/>
          </p:cNvSpPr>
          <p:nvPr>
            <p:ph idx="1"/>
          </p:nvPr>
        </p:nvSpPr>
        <p:spPr>
          <a:xfrm>
            <a:off x="1" y="1184564"/>
            <a:ext cx="6431972" cy="5673435"/>
          </a:xfrm>
        </p:spPr>
        <p:txBody>
          <a:bodyPr>
            <a:normAutofit/>
          </a:bodyPr>
          <a:lstStyle/>
          <a:p>
            <a:r>
              <a:rPr lang="en-GB" dirty="0" smtClean="0"/>
              <a:t>The plan called for ‘</a:t>
            </a:r>
            <a:r>
              <a:rPr lang="en-GB" dirty="0" smtClean="0">
                <a:solidFill>
                  <a:srgbClr val="00B0F0"/>
                </a:solidFill>
              </a:rPr>
              <a:t>massive retaliation</a:t>
            </a:r>
            <a:r>
              <a:rPr lang="en-GB" dirty="0" smtClean="0"/>
              <a:t>’ in order to deter an enemy, using nuclear weapons if necessary. </a:t>
            </a:r>
          </a:p>
          <a:p>
            <a:endParaRPr lang="en-GB" dirty="0"/>
          </a:p>
          <a:p>
            <a:r>
              <a:rPr lang="en-GB" dirty="0" smtClean="0"/>
              <a:t>During the Korean War, the US military budget had </a:t>
            </a:r>
            <a:r>
              <a:rPr lang="en-GB" dirty="0" smtClean="0">
                <a:solidFill>
                  <a:srgbClr val="FFC000"/>
                </a:solidFill>
              </a:rPr>
              <a:t>quadrupled</a:t>
            </a:r>
            <a:r>
              <a:rPr lang="en-GB" dirty="0" smtClean="0"/>
              <a:t>. Eisenhower was keen to reduce costs. ‘New Look’ was a way of maintaining a </a:t>
            </a:r>
            <a:r>
              <a:rPr lang="en-GB" dirty="0" smtClean="0">
                <a:solidFill>
                  <a:srgbClr val="92D050"/>
                </a:solidFill>
              </a:rPr>
              <a:t>credible deterrence </a:t>
            </a:r>
            <a:r>
              <a:rPr lang="en-GB" dirty="0" smtClean="0"/>
              <a:t>threat whilst reducing military costs.</a:t>
            </a:r>
          </a:p>
          <a:p>
            <a:endParaRPr lang="en-GB" dirty="0"/>
          </a:p>
          <a:p>
            <a:r>
              <a:rPr lang="en-GB" dirty="0" smtClean="0"/>
              <a:t>Secretary of State Dulles called this policy ‘brinkmanship’ – ‘</a:t>
            </a:r>
            <a:r>
              <a:rPr lang="en-GB" i="1" dirty="0" smtClean="0">
                <a:solidFill>
                  <a:schemeClr val="accent2"/>
                </a:solidFill>
              </a:rPr>
              <a:t>the ability to get to the verge without getting into the war is the necessary art</a:t>
            </a:r>
            <a:r>
              <a:rPr lang="en-GB" i="1" dirty="0" smtClean="0">
                <a:solidFill>
                  <a:srgbClr val="FFFF00"/>
                </a:solidFill>
              </a:rPr>
              <a:t>.</a:t>
            </a:r>
            <a:r>
              <a:rPr lang="en-GB" i="1" dirty="0" smtClean="0"/>
              <a:t>’ </a:t>
            </a:r>
            <a:r>
              <a:rPr lang="en-GB" dirty="0" smtClean="0"/>
              <a:t>Yet this was a high-risk strategy – it was a defensive strategy based on very offensive threats!</a:t>
            </a:r>
            <a:endParaRPr lang="en-GB" dirty="0"/>
          </a:p>
          <a:p>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8564" y="819364"/>
            <a:ext cx="2625436" cy="2065343"/>
          </a:xfrm>
          <a:prstGeom prst="rect">
            <a:avLst/>
          </a:prstGeom>
          <a:ln>
            <a:noFill/>
          </a:ln>
          <a:effectLst>
            <a:softEdge rad="112500"/>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5244" y="2780290"/>
            <a:ext cx="2642165" cy="3433473"/>
          </a:xfrm>
          <a:prstGeom prst="rect">
            <a:avLst/>
          </a:prstGeom>
          <a:ln>
            <a:noFill/>
          </a:ln>
          <a:effectLst>
            <a:softEdge rad="112500"/>
          </a:effectLst>
        </p:spPr>
      </p:pic>
    </p:spTree>
    <p:custDataLst>
      <p:custData r:id="rId1"/>
      <p:tags r:id="rId2"/>
    </p:custDataLst>
    <p:extLst>
      <p:ext uri="{BB962C8B-B14F-4D97-AF65-F5344CB8AC3E}">
        <p14:creationId xmlns:p14="http://schemas.microsoft.com/office/powerpoint/2010/main" val="1764647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922818" y="1825625"/>
            <a:ext cx="2592532" cy="4351338"/>
          </a:xfrm>
        </p:spPr>
        <p:txBody>
          <a:bodyPr>
            <a:normAutofit/>
          </a:bodyPr>
          <a:lstStyle/>
          <a:p>
            <a:r>
              <a:rPr lang="en-GB" sz="3200" dirty="0" smtClean="0"/>
              <a:t>Cartoon by Herblock published in the </a:t>
            </a:r>
            <a:r>
              <a:rPr lang="en-GB" sz="3200" i="1" dirty="0" smtClean="0"/>
              <a:t>Washington Post </a:t>
            </a:r>
            <a:r>
              <a:rPr lang="en-GB" sz="3200" dirty="0" smtClean="0"/>
              <a:t>in 1956</a:t>
            </a:r>
            <a:endParaRPr lang="en-GB" sz="3200" dirty="0"/>
          </a:p>
        </p:txBody>
      </p:sp>
      <p:pic>
        <p:nvPicPr>
          <p:cNvPr id="4" name="Picture 3"/>
          <p:cNvPicPr>
            <a:picLocks noChangeAspect="1"/>
          </p:cNvPicPr>
          <p:nvPr/>
        </p:nvPicPr>
        <p:blipFill>
          <a:blip r:embed="rId4"/>
          <a:stretch>
            <a:fillRect/>
          </a:stretch>
        </p:blipFill>
        <p:spPr>
          <a:xfrm>
            <a:off x="385762" y="-36022"/>
            <a:ext cx="5277283" cy="6894022"/>
          </a:xfrm>
          <a:prstGeom prst="rect">
            <a:avLst/>
          </a:prstGeom>
        </p:spPr>
      </p:pic>
    </p:spTree>
    <p:custDataLst>
      <p:custData r:id="rId1"/>
      <p:tags r:id="rId2"/>
    </p:custDataLst>
    <p:extLst>
      <p:ext uri="{BB962C8B-B14F-4D97-AF65-F5344CB8AC3E}">
        <p14:creationId xmlns:p14="http://schemas.microsoft.com/office/powerpoint/2010/main" val="1136684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317" y="550719"/>
            <a:ext cx="9150317" cy="5563393"/>
          </a:xfrm>
        </p:spPr>
      </p:pic>
    </p:spTree>
    <p:custDataLst>
      <p:custData r:id="rId1"/>
      <p:tags r:id="rId2"/>
    </p:custDataLst>
    <p:extLst>
      <p:ext uri="{BB962C8B-B14F-4D97-AF65-F5344CB8AC3E}">
        <p14:creationId xmlns:p14="http://schemas.microsoft.com/office/powerpoint/2010/main" val="2373073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a:t>Eisenhower and ‘New Look’</a:t>
            </a:r>
          </a:p>
        </p:txBody>
      </p:sp>
      <p:sp>
        <p:nvSpPr>
          <p:cNvPr id="3" name="Content Placeholder 2"/>
          <p:cNvSpPr>
            <a:spLocks noGrp="1"/>
          </p:cNvSpPr>
          <p:nvPr>
            <p:ph idx="1"/>
          </p:nvPr>
        </p:nvSpPr>
        <p:spPr>
          <a:xfrm>
            <a:off x="0" y="1205346"/>
            <a:ext cx="6369627" cy="5652654"/>
          </a:xfrm>
        </p:spPr>
        <p:txBody>
          <a:bodyPr>
            <a:normAutofit lnSpcReduction="10000"/>
          </a:bodyPr>
          <a:lstStyle/>
          <a:p>
            <a:r>
              <a:rPr lang="en-GB" b="1" dirty="0" smtClean="0">
                <a:solidFill>
                  <a:srgbClr val="92D050"/>
                </a:solidFill>
              </a:rPr>
              <a:t>New Military Alliances</a:t>
            </a:r>
            <a:r>
              <a:rPr lang="en-GB" dirty="0" smtClean="0">
                <a:solidFill>
                  <a:srgbClr val="92D050"/>
                </a:solidFill>
              </a:rPr>
              <a:t> </a:t>
            </a:r>
            <a:r>
              <a:rPr lang="en-GB" dirty="0" smtClean="0"/>
              <a:t>– ANZUS 1951, SEATO in Asia 1954, attempts for a ‘European Defence Community’ (EDC) in Europe, 1957 ‘Eisenhower Doctrine’ in the Middle East, Taiwan-US Defence Treaty 1955.</a:t>
            </a:r>
          </a:p>
          <a:p>
            <a:endParaRPr lang="en-GB" dirty="0"/>
          </a:p>
          <a:p>
            <a:r>
              <a:rPr lang="en-GB" b="1" dirty="0" smtClean="0">
                <a:solidFill>
                  <a:schemeClr val="accent3"/>
                </a:solidFill>
              </a:rPr>
              <a:t>Strengthening Military Forces</a:t>
            </a:r>
            <a:r>
              <a:rPr lang="en-GB" dirty="0" smtClean="0">
                <a:solidFill>
                  <a:srgbClr val="FFFF00"/>
                </a:solidFill>
              </a:rPr>
              <a:t> </a:t>
            </a:r>
            <a:r>
              <a:rPr lang="en-GB" dirty="0" smtClean="0"/>
              <a:t>– West Germany admitted to NATO in 1955, Hydrogen Bomb 1952, ‘</a:t>
            </a:r>
            <a:r>
              <a:rPr lang="en-GB" dirty="0"/>
              <a:t>B</a:t>
            </a:r>
            <a:r>
              <a:rPr lang="en-GB" dirty="0" smtClean="0"/>
              <a:t>rinkmanship’ policy from 1953, Atlas ICBM 1959, Polaris SLBM 1960.</a:t>
            </a:r>
          </a:p>
          <a:p>
            <a:endParaRPr lang="en-GB" dirty="0"/>
          </a:p>
          <a:p>
            <a:r>
              <a:rPr lang="en-GB" b="1" dirty="0" smtClean="0">
                <a:solidFill>
                  <a:srgbClr val="00B0F0"/>
                </a:solidFill>
              </a:rPr>
              <a:t>More Covert Operations</a:t>
            </a:r>
            <a:r>
              <a:rPr lang="en-GB" dirty="0" smtClean="0">
                <a:solidFill>
                  <a:srgbClr val="00B0F0"/>
                </a:solidFill>
              </a:rPr>
              <a:t> </a:t>
            </a:r>
            <a:r>
              <a:rPr lang="en-GB" dirty="0" smtClean="0"/>
              <a:t>– increased use of CIA to affect regime change in Iran 1953, Guatemala 1954 and Cuba 1961 &amp; spy on USSR with U2.</a:t>
            </a:r>
          </a:p>
          <a:p>
            <a:endParaRPr lang="en-GB" dirty="0"/>
          </a:p>
          <a:p>
            <a:r>
              <a:rPr lang="en-GB" b="1" dirty="0" smtClean="0">
                <a:solidFill>
                  <a:srgbClr val="FFC000"/>
                </a:solidFill>
              </a:rPr>
              <a:t>Assist forces fighting Communism</a:t>
            </a:r>
            <a:r>
              <a:rPr lang="en-GB" dirty="0" smtClean="0">
                <a:solidFill>
                  <a:srgbClr val="FFC000"/>
                </a:solidFill>
              </a:rPr>
              <a:t> </a:t>
            </a:r>
            <a:r>
              <a:rPr lang="en-GB" dirty="0" smtClean="0"/>
              <a:t>– support for Diem in South Vietnam, Sukarno in Indonesia, Mobutu in Congo.</a:t>
            </a:r>
            <a:endParaRPr lang="en-GB"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9181" y="1038990"/>
            <a:ext cx="2114619" cy="234844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3771" y="3387437"/>
            <a:ext cx="2463944" cy="2815936"/>
          </a:xfrm>
          <a:prstGeom prst="rect">
            <a:avLst/>
          </a:prstGeom>
          <a:ln>
            <a:noFill/>
          </a:ln>
          <a:effectLst>
            <a:softEdge rad="112500"/>
          </a:effectLst>
        </p:spPr>
      </p:pic>
    </p:spTree>
    <p:custDataLst>
      <p:custData r:id="rId1"/>
      <p:tags r:id="rId2"/>
    </p:custDataLst>
    <p:extLst>
      <p:ext uri="{BB962C8B-B14F-4D97-AF65-F5344CB8AC3E}">
        <p14:creationId xmlns:p14="http://schemas.microsoft.com/office/powerpoint/2010/main" val="3448321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Changes in Soviet Foreign Policy</a:t>
            </a:r>
            <a:endParaRPr lang="en-GB" b="1" u="sng" dirty="0"/>
          </a:p>
        </p:txBody>
      </p:sp>
      <p:sp>
        <p:nvSpPr>
          <p:cNvPr id="3" name="Content Placeholder 2"/>
          <p:cNvSpPr>
            <a:spLocks noGrp="1"/>
          </p:cNvSpPr>
          <p:nvPr>
            <p:ph idx="1"/>
          </p:nvPr>
        </p:nvSpPr>
        <p:spPr>
          <a:xfrm>
            <a:off x="1" y="1184564"/>
            <a:ext cx="6431972" cy="5673435"/>
          </a:xfrm>
        </p:spPr>
        <p:txBody>
          <a:bodyPr>
            <a:normAutofit/>
          </a:bodyPr>
          <a:lstStyle/>
          <a:p>
            <a:r>
              <a:rPr lang="en-GB" dirty="0" smtClean="0"/>
              <a:t>After the death of Stalin in March 1953, the USSR became led by a triumvirate of </a:t>
            </a:r>
            <a:r>
              <a:rPr lang="en-GB" dirty="0" smtClean="0">
                <a:solidFill>
                  <a:srgbClr val="FFC000"/>
                </a:solidFill>
              </a:rPr>
              <a:t>Georgy Malenkov</a:t>
            </a:r>
            <a:r>
              <a:rPr lang="en-GB" dirty="0" smtClean="0"/>
              <a:t>, </a:t>
            </a:r>
            <a:r>
              <a:rPr lang="en-GB" dirty="0" smtClean="0">
                <a:solidFill>
                  <a:srgbClr val="00B0F0"/>
                </a:solidFill>
              </a:rPr>
              <a:t>Nikita Khrushchev </a:t>
            </a:r>
            <a:r>
              <a:rPr lang="en-GB" dirty="0" smtClean="0"/>
              <a:t>and </a:t>
            </a:r>
            <a:r>
              <a:rPr lang="en-GB" dirty="0" smtClean="0">
                <a:solidFill>
                  <a:srgbClr val="92D050"/>
                </a:solidFill>
              </a:rPr>
              <a:t>Nikolai Bulganin</a:t>
            </a:r>
            <a:r>
              <a:rPr lang="en-GB" dirty="0" smtClean="0"/>
              <a:t>. </a:t>
            </a:r>
          </a:p>
          <a:p>
            <a:endParaRPr lang="en-GB" dirty="0"/>
          </a:p>
          <a:p>
            <a:r>
              <a:rPr lang="en-GB" dirty="0" smtClean="0"/>
              <a:t>Malenkov initiated the policy of a ‘</a:t>
            </a:r>
            <a:r>
              <a:rPr lang="en-GB" dirty="0" smtClean="0">
                <a:solidFill>
                  <a:srgbClr val="FFC000"/>
                </a:solidFill>
              </a:rPr>
              <a:t>New Course</a:t>
            </a:r>
            <a:r>
              <a:rPr lang="en-GB" dirty="0" smtClean="0"/>
              <a:t>’. When Khrushchev finally won the power struggle in 1956, he renamed the policy ‘</a:t>
            </a:r>
            <a:r>
              <a:rPr lang="en-GB" dirty="0" smtClean="0">
                <a:solidFill>
                  <a:schemeClr val="accent2"/>
                </a:solidFill>
              </a:rPr>
              <a:t>peaceful co-existence’.</a:t>
            </a:r>
          </a:p>
          <a:p>
            <a:endParaRPr lang="en-GB" dirty="0"/>
          </a:p>
          <a:p>
            <a:r>
              <a:rPr lang="en-GB" dirty="0" smtClean="0"/>
              <a:t>This policy called for the acceptance of the USA rather than the Leninist idea of the  </a:t>
            </a:r>
            <a:r>
              <a:rPr lang="en-GB" dirty="0" smtClean="0">
                <a:solidFill>
                  <a:srgbClr val="92D050"/>
                </a:solidFill>
              </a:rPr>
              <a:t>inevitability of war</a:t>
            </a:r>
            <a:r>
              <a:rPr lang="en-GB" dirty="0" smtClean="0"/>
              <a:t>. He believed that capitalism would die out on its own eventually.</a:t>
            </a:r>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1973" y="1129002"/>
            <a:ext cx="2076880" cy="2762250"/>
          </a:xfrm>
          <a:prstGeom prst="rect">
            <a:avLst/>
          </a:prstGeom>
          <a:ln>
            <a:noFill/>
          </a:ln>
          <a:effectLst>
            <a:softEdge rad="112500"/>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4164" y="2901696"/>
            <a:ext cx="1772799" cy="2044377"/>
          </a:xfrm>
          <a:prstGeom prst="rect">
            <a:avLst/>
          </a:prstGeom>
          <a:ln>
            <a:noFill/>
          </a:ln>
          <a:effectLst>
            <a:softEdge rad="112500"/>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2408" y="4334162"/>
            <a:ext cx="2266445" cy="2266445"/>
          </a:xfrm>
          <a:prstGeom prst="rect">
            <a:avLst/>
          </a:prstGeom>
          <a:ln>
            <a:noFill/>
          </a:ln>
          <a:effectLst>
            <a:softEdge rad="112500"/>
          </a:effectLst>
        </p:spPr>
      </p:pic>
    </p:spTree>
    <p:custDataLst>
      <p:custData r:id="rId1"/>
      <p:tags r:id="rId2"/>
    </p:custDataLst>
    <p:extLst>
      <p:ext uri="{BB962C8B-B14F-4D97-AF65-F5344CB8AC3E}">
        <p14:creationId xmlns:p14="http://schemas.microsoft.com/office/powerpoint/2010/main" val="2558668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b="1" u="sng" dirty="0" smtClean="0"/>
              <a:t>Changes in Soviet Foreign Policy</a:t>
            </a:r>
            <a:endParaRPr lang="en-GB" b="1" u="sng" dirty="0"/>
          </a:p>
        </p:txBody>
      </p:sp>
      <p:sp>
        <p:nvSpPr>
          <p:cNvPr id="3" name="Content Placeholder 2"/>
          <p:cNvSpPr>
            <a:spLocks noGrp="1"/>
          </p:cNvSpPr>
          <p:nvPr>
            <p:ph idx="1"/>
          </p:nvPr>
        </p:nvSpPr>
        <p:spPr>
          <a:xfrm>
            <a:off x="1" y="1184564"/>
            <a:ext cx="6431972" cy="5673435"/>
          </a:xfrm>
        </p:spPr>
        <p:txBody>
          <a:bodyPr>
            <a:normAutofit/>
          </a:bodyPr>
          <a:lstStyle/>
          <a:p>
            <a:r>
              <a:rPr lang="en-GB" dirty="0" smtClean="0"/>
              <a:t>In February 1956, this ‘new course’ in Soviet policy took a dramatic turn when Khrushchev gave his ‘</a:t>
            </a:r>
            <a:r>
              <a:rPr lang="en-GB" dirty="0" smtClean="0">
                <a:solidFill>
                  <a:srgbClr val="FFC000"/>
                </a:solidFill>
              </a:rPr>
              <a:t>Secret Speech</a:t>
            </a:r>
            <a:r>
              <a:rPr lang="en-GB" dirty="0" smtClean="0"/>
              <a:t>’ to the 20</a:t>
            </a:r>
            <a:r>
              <a:rPr lang="en-GB" baseline="30000" dirty="0" smtClean="0"/>
              <a:t>th</a:t>
            </a:r>
            <a:r>
              <a:rPr lang="en-GB" dirty="0" smtClean="0"/>
              <a:t> Party Congress.</a:t>
            </a:r>
          </a:p>
          <a:p>
            <a:endParaRPr lang="en-GB" dirty="0"/>
          </a:p>
          <a:p>
            <a:r>
              <a:rPr lang="en-GB" dirty="0" smtClean="0"/>
              <a:t>It was a four hour demolition of Stalin’s reputation: ‘</a:t>
            </a:r>
            <a:r>
              <a:rPr lang="en-GB" i="1" dirty="0" smtClean="0">
                <a:solidFill>
                  <a:schemeClr val="accent2"/>
                </a:solidFill>
              </a:rPr>
              <a:t>he often chose the path of repression and physical annihilation, not only against actual enemies, but also against individuals who had not committed any crimes…’</a:t>
            </a:r>
          </a:p>
          <a:p>
            <a:endParaRPr lang="en-GB" i="1" dirty="0"/>
          </a:p>
          <a:p>
            <a:r>
              <a:rPr lang="en-GB" dirty="0" smtClean="0"/>
              <a:t>The speech lead to a policy of ‘</a:t>
            </a:r>
            <a:r>
              <a:rPr lang="en-GB" dirty="0" smtClean="0">
                <a:solidFill>
                  <a:srgbClr val="00B0F0"/>
                </a:solidFill>
              </a:rPr>
              <a:t>de-Stalinisation</a:t>
            </a:r>
            <a:r>
              <a:rPr lang="en-GB" dirty="0" smtClean="0"/>
              <a:t>’ within the Soviet bloc with a relaxation in </a:t>
            </a:r>
            <a:r>
              <a:rPr lang="en-GB" dirty="0" smtClean="0">
                <a:solidFill>
                  <a:srgbClr val="92D050"/>
                </a:solidFill>
              </a:rPr>
              <a:t>totalitarian control</a:t>
            </a:r>
            <a:r>
              <a:rPr lang="en-GB" dirty="0" smtClean="0"/>
              <a:t>. Many in the West viewed this as a chance for peace or ‘</a:t>
            </a:r>
            <a:r>
              <a:rPr lang="en-GB" dirty="0" smtClean="0">
                <a:solidFill>
                  <a:schemeClr val="accent5"/>
                </a:solidFill>
              </a:rPr>
              <a:t>détente</a:t>
            </a:r>
            <a:r>
              <a:rPr lang="en-GB" dirty="0" smtClean="0"/>
              <a:t>’ with the USSR.</a:t>
            </a:r>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8090" y="1184564"/>
            <a:ext cx="2267123" cy="2566554"/>
          </a:xfrm>
          <a:prstGeom prst="rect">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5079" y="4021281"/>
            <a:ext cx="2073144" cy="2432771"/>
          </a:xfrm>
          <a:prstGeom prst="rect">
            <a:avLst/>
          </a:prstGeom>
          <a:ln>
            <a:noFill/>
          </a:ln>
          <a:effectLst>
            <a:softEdge rad="112500"/>
          </a:effectLst>
        </p:spPr>
      </p:pic>
    </p:spTree>
    <p:custDataLst>
      <p:custData r:id="rId1"/>
      <p:tags r:id="rId2"/>
    </p:custDataLst>
    <p:extLst>
      <p:ext uri="{BB962C8B-B14F-4D97-AF65-F5344CB8AC3E}">
        <p14:creationId xmlns:p14="http://schemas.microsoft.com/office/powerpoint/2010/main" val="846939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THENA.CUSTOMXMLID" val="{86EB600B-B1B2-45FB-B4CE-85D09A0A013E}"/>
  <p:tag name="ATHENA.CUSTOMXMLCONTENT" val="&lt;?xml version=&quot;1.0&quot;?&gt;&lt;athena xmlns=&quot;http://schemas.microsoft.com/edu/athena&quot; version=&quot;0.1.3082.0&quot;&gt;&lt;timings duration=&quot;174981&quot;/&gt;&lt;/athena&gt;"/>
</p:tagLst>
</file>

<file path=ppt/tags/tag10.xml><?xml version="1.0" encoding="utf-8"?>
<p:tagLst xmlns:a="http://schemas.openxmlformats.org/drawingml/2006/main" xmlns:r="http://schemas.openxmlformats.org/officeDocument/2006/relationships" xmlns:p="http://schemas.openxmlformats.org/presentationml/2006/main">
  <p:tag name="ATHENA.CUSTOMXMLID" val="{1BFB330C-CC33-437B-B0D5-A398B7DDF308}"/>
  <p:tag name="ATHENA.CUSTOMXMLCONTENT" val="&lt;?xml version=&quot;1.0&quot;?&gt;&lt;athena xmlns=&quot;http://schemas.microsoft.com/edu/athena&quot; version=&quot;0.1.3082.0&quot;&gt;&lt;timings duration=&quot;12433&quot;/&gt;&lt;/athena&gt;"/>
</p:tagLst>
</file>

<file path=ppt/tags/tag11.xml><?xml version="1.0" encoding="utf-8"?>
<p:tagLst xmlns:a="http://schemas.openxmlformats.org/drawingml/2006/main" xmlns:r="http://schemas.openxmlformats.org/officeDocument/2006/relationships" xmlns:p="http://schemas.openxmlformats.org/presentationml/2006/main">
  <p:tag name="ATHENA.CUSTOMXMLID" val="{CE94F749-190B-439F-9E2E-62E7D5D57B20}"/>
  <p:tag name="ATHENA.CUSTOMXMLCONTENT" val="&lt;?xml version=&quot;1.0&quot;?&gt;&lt;athena xmlns=&quot;http://schemas.microsoft.com/edu/athena&quot; version=&quot;0.1.3082.0&quot;&gt;&lt;timings duration=&quot;76952&quot;&gt;&lt;event time=&quot;21699&quot; type=&quot;OnNext&quot; clickIndex=&quot;1&quot; wacClickIndex=&quot;1&quot;/&gt;&lt;event time=&quot;49255&quot; type=&quot;OnNext&quot; clickIndex=&quot;2&quot; wacClickIndex=&quot;2&quot;/&gt;&lt;event time=&quot;60975&quot; type=&quot;OnNext&quot; clickIndex=&quot;3&quot; wacClickIndex=&quot;3&quot;/&gt;&lt;/timings&gt;&lt;/athena&gt;"/>
</p:tagLst>
</file>

<file path=ppt/tags/tag12.xml><?xml version="1.0" encoding="utf-8"?>
<p:tagLst xmlns:a="http://schemas.openxmlformats.org/drawingml/2006/main" xmlns:r="http://schemas.openxmlformats.org/officeDocument/2006/relationships" xmlns:p="http://schemas.openxmlformats.org/presentationml/2006/main">
  <p:tag name="ATHENA.CUSTOMXMLID" val="{F8313428-A1E8-4DDC-B2D5-923AF234FA57}"/>
  <p:tag name="ATHENA.CUSTOMXMLCONTENT" val="&lt;?xml version=&quot;1.0&quot;?&gt;&lt;athena xmlns=&quot;http://schemas.microsoft.com/edu/athena&quot; version=&quot;0.1.3082.0&quot;&gt;&lt;timings duration=&quot;129994&quot;&gt;&lt;event time=&quot;8273&quot; type=&quot;OnNext&quot; clickIndex=&quot;1&quot; wacClickIndex=&quot;1&quot;/&gt;&lt;event time=&quot;53764&quot; type=&quot;OnNext&quot; clickIndex=&quot;2&quot; wacClickIndex=&quot;2&quot;/&gt;&lt;event time=&quot;75875&quot; type=&quot;OnNext&quot; clickIndex=&quot;3&quot; wacClickIndex=&quot;3&quot;/&gt;&lt;/timings&gt;&lt;/athena&gt;"/>
</p:tagLst>
</file>

<file path=ppt/tags/tag13.xml><?xml version="1.0" encoding="utf-8"?>
<p:tagLst xmlns:a="http://schemas.openxmlformats.org/drawingml/2006/main" xmlns:r="http://schemas.openxmlformats.org/officeDocument/2006/relationships" xmlns:p="http://schemas.openxmlformats.org/presentationml/2006/main">
  <p:tag name="ATHENA.CUSTOMXMLID" val="{AEAD044B-9A9A-4B3E-9643-3EB42AE38C6D}"/>
  <p:tag name="ATHENA.CUSTOMXMLCONTENT" val="&lt;?xml version=&quot;1.0&quot;?&gt;&lt;athena xmlns=&quot;http://schemas.microsoft.com/edu/athena&quot; version=&quot;0.1.3082.0&quot;&gt;&lt;timings duration=&quot;10981&quot;/&gt;&lt;/athena&gt;"/>
</p:tagLst>
</file>

<file path=ppt/tags/tag14.xml><?xml version="1.0" encoding="utf-8"?>
<p:tagLst xmlns:a="http://schemas.openxmlformats.org/drawingml/2006/main" xmlns:r="http://schemas.openxmlformats.org/officeDocument/2006/relationships" xmlns:p="http://schemas.openxmlformats.org/presentationml/2006/main">
  <p:tag name="ATHENA.CUSTOMXMLID" val="{453FF933-4BD6-44D7-A7B6-CA3CE41181BE}"/>
  <p:tag name="ATHENA.CUSTOMXMLCONTENT" val="&lt;?xml version=&quot;1.0&quot;?&gt;&lt;athena xmlns=&quot;http://schemas.microsoft.com/edu/athena&quot; version=&quot;0.1.3082.0&quot;&gt;&lt;timings duration=&quot;132740&quot;&gt;&lt;event time=&quot;1472&quot; type=&quot;OnNext&quot; clickIndex=&quot;1&quot; wacClickIndex=&quot;1&quot;/&gt;&lt;event time=&quot;30495&quot; type=&quot;OnNext&quot; clickIndex=&quot;2&quot; wacClickIndex=&quot;2&quot;/&gt;&lt;event time=&quot;64200&quot; type=&quot;OnNext&quot; clickIndex=&quot;3&quot; wacClickIndex=&quot;3&quot;/&gt;&lt;/timings&gt;&lt;/athena&gt;"/>
</p:tagLst>
</file>

<file path=ppt/tags/tag15.xml><?xml version="1.0" encoding="utf-8"?>
<p:tagLst xmlns:a="http://schemas.openxmlformats.org/drawingml/2006/main" xmlns:r="http://schemas.openxmlformats.org/officeDocument/2006/relationships" xmlns:p="http://schemas.openxmlformats.org/presentationml/2006/main">
  <p:tag name="ATHENA.CUSTOMXMLID" val="{E228E060-2238-4B77-B298-186CD549FCD5}"/>
  <p:tag name="ATHENA.CUSTOMXMLCONTENT" val="&lt;?xml version=&quot;1.0&quot;?&gt;&lt;athena xmlns=&quot;http://schemas.microsoft.com/edu/athena&quot; version=&quot;0.1.3082.0&quot;&gt;&lt;timings duration=&quot;145821&quot;&gt;&lt;event time=&quot;909&quot; type=&quot;OnNext&quot; clickIndex=&quot;1&quot; wacClickIndex=&quot;1&quot;/&gt;&lt;event time=&quot;58328&quot; type=&quot;OnNext&quot; clickIndex=&quot;2&quot; wacClickIndex=&quot;2&quot;/&gt;&lt;event time=&quot;122016&quot; type=&quot;OnNext&quot; clickIndex=&quot;3&quot; wacClickIndex=&quot;3&quot;/&gt;&lt;/timings&gt;&lt;/athena&gt;"/>
</p:tagLst>
</file>

<file path=ppt/tags/tag16.xml><?xml version="1.0" encoding="utf-8"?>
<p:tagLst xmlns:a="http://schemas.openxmlformats.org/drawingml/2006/main" xmlns:r="http://schemas.openxmlformats.org/officeDocument/2006/relationships" xmlns:p="http://schemas.openxmlformats.org/presentationml/2006/main">
  <p:tag name="ATHENA.CUSTOMXMLID" val="{8338871C-BF5E-4862-8BBE-CD09F1D30AB6}"/>
  <p:tag name="ATHENA.CUSTOMXMLCONTENT" val="&lt;?xml version=&quot;1.0&quot;?&gt;&lt;athena xmlns=&quot;http://schemas.microsoft.com/edu/athena&quot; version=&quot;0.1.3082.0&quot;&gt;&lt;timings duration=&quot;219302&quot;&gt;&lt;event time=&quot;12067&quot; type=&quot;OnNext&quot; clickIndex=&quot;1&quot; wacClickIndex=&quot;1&quot;/&gt;&lt;event time=&quot;79639&quot; type=&quot;OnNext&quot; clickIndex=&quot;2&quot; wacClickIndex=&quot;2&quot;/&gt;&lt;event time=&quot;169299&quot; type=&quot;OnNext&quot; clickIndex=&quot;3&quot; wacClickIndex=&quot;3&quot;/&gt;&lt;/timings&gt;&lt;/athena&gt;"/>
</p:tagLst>
</file>

<file path=ppt/tags/tag17.xml><?xml version="1.0" encoding="utf-8"?>
<p:tagLst xmlns:a="http://schemas.openxmlformats.org/drawingml/2006/main" xmlns:r="http://schemas.openxmlformats.org/officeDocument/2006/relationships" xmlns:p="http://schemas.openxmlformats.org/presentationml/2006/main">
  <p:tag name="ATHENA.CUSTOMXMLID" val="{28BD8728-659B-4D3F-A454-6DCABBDA4836}"/>
  <p:tag name="ATHENA.CUSTOMXMLCONTENT" val="&lt;?xml version=&quot;1.0&quot;?&gt;&lt;athena xmlns=&quot;http://schemas.microsoft.com/edu/athena&quot; version=&quot;0.1.3082.0&quot;&gt;&lt;timings duration=&quot;32841&quot;/&gt;&lt;/athena&gt;"/>
</p:tagLst>
</file>

<file path=ppt/tags/tag18.xml><?xml version="1.0" encoding="utf-8"?>
<p:tagLst xmlns:a="http://schemas.openxmlformats.org/drawingml/2006/main" xmlns:r="http://schemas.openxmlformats.org/officeDocument/2006/relationships" xmlns:p="http://schemas.openxmlformats.org/presentationml/2006/main">
  <p:tag name="ATHENA.CUSTOMXMLID" val="{9411C159-1AF7-47AA-B085-99E20A90BF1F}"/>
  <p:tag name="ATHENA.CUSTOMXMLCONTENT" val="&lt;?xml version=&quot;1.0&quot;?&gt;&lt;athena xmlns=&quot;http://schemas.microsoft.com/edu/athena&quot; version=&quot;0.1.3082.0&quot;&gt;&lt;timings duration=&quot;9834&quot;/&gt;&lt;/athena&gt;"/>
</p:tagLst>
</file>

<file path=ppt/tags/tag19.xml><?xml version="1.0" encoding="utf-8"?>
<p:tagLst xmlns:a="http://schemas.openxmlformats.org/drawingml/2006/main" xmlns:r="http://schemas.openxmlformats.org/officeDocument/2006/relationships" xmlns:p="http://schemas.openxmlformats.org/presentationml/2006/main">
  <p:tag name="ATHENA.CUSTOMXMLID" val="{7943A93E-965C-4AF9-9FE6-CF4E65D50F45}"/>
  <p:tag name="ATHENA.CUSTOMXMLCONTENT" val="&lt;?xml version=&quot;1.0&quot;?&gt;&lt;athena xmlns=&quot;http://schemas.microsoft.com/edu/athena&quot; version=&quot;0.1.3082.0&quot;&gt;&lt;timings duration=&quot;118204&quot;&gt;&lt;event time=&quot;1825&quot; type=&quot;OnNext&quot; clickIndex=&quot;1&quot; wacClickIndex=&quot;1&quot;/&gt;&lt;event time=&quot;14913&quot; type=&quot;OnNext&quot; clickIndex=&quot;2&quot; wacClickIndex=&quot;2&quot;/&gt;&lt;event time=&quot;92435&quot; type=&quot;OnNext&quot; clickIndex=&quot;3&quot; wacClickIndex=&quot;3&quot;/&gt;&lt;/timings&gt;&lt;/athena&gt;"/>
</p:tagLst>
</file>

<file path=ppt/tags/tag2.xml><?xml version="1.0" encoding="utf-8"?>
<p:tagLst xmlns:a="http://schemas.openxmlformats.org/drawingml/2006/main" xmlns:r="http://schemas.openxmlformats.org/officeDocument/2006/relationships" xmlns:p="http://schemas.openxmlformats.org/presentationml/2006/main">
  <p:tag name="ATHENA.CUSTOMXMLID" val="{18BED2C3-F812-4209-A0D4-79C0E70ADF2D}"/>
  <p:tag name="ATHENA.CUSTOMXMLCONTENT" val="&lt;?xml version=&quot;1.0&quot;?&gt;&lt;athena xmlns=&quot;http://schemas.microsoft.com/edu/athena&quot; version=&quot;0.1.3082.0&quot;&gt;&lt;timings duration=&quot;188208&quot;&gt;&lt;event time=&quot;12859&quot; type=&quot;OnNext&quot; clickIndex=&quot;1&quot; wacClickIndex=&quot;1&quot;/&gt;&lt;event time=&quot;80569&quot; type=&quot;OnNext&quot; clickIndex=&quot;2&quot; wacClickIndex=&quot;2&quot;/&gt;&lt;event time=&quot;124062&quot; type=&quot;OnNext&quot; clickIndex=&quot;3&quot; wacClickIndex=&quot;3&quot;/&gt;&lt;/timings&gt;&lt;/athena&gt;"/>
</p:tagLst>
</file>

<file path=ppt/tags/tag20.xml><?xml version="1.0" encoding="utf-8"?>
<p:tagLst xmlns:a="http://schemas.openxmlformats.org/drawingml/2006/main" xmlns:r="http://schemas.openxmlformats.org/officeDocument/2006/relationships" xmlns:p="http://schemas.openxmlformats.org/presentationml/2006/main">
  <p:tag name="ATHENA.CUSTOMXMLID" val="{D3F032B6-7F47-40D0-9584-AC0706A7C029}"/>
  <p:tag name="ATHENA.CUSTOMXMLCONTENT" val="&lt;?xml version=&quot;1.0&quot;?&gt;&lt;athena xmlns=&quot;http://schemas.microsoft.com/edu/athena&quot; version=&quot;0.1.3082.0&quot;&gt;&lt;timings duration=&quot;95751&quot;&gt;&lt;event time=&quot;889&quot; type=&quot;OnNext&quot; clickIndex=&quot;1&quot; wacClickIndex=&quot;1&quot;/&gt;&lt;event time=&quot;17857&quot; type=&quot;OnNext&quot; clickIndex=&quot;2&quot; wacClickIndex=&quot;2&quot;/&gt;&lt;event time=&quot;36995&quot; type=&quot;OnNext&quot; clickIndex=&quot;3&quot; wacClickIndex=&quot;3&quot;/&gt;&lt;/timings&gt;&lt;/athena&gt;"/>
</p:tagLst>
</file>

<file path=ppt/tags/tag21.xml><?xml version="1.0" encoding="utf-8"?>
<p:tagLst xmlns:a="http://schemas.openxmlformats.org/drawingml/2006/main" xmlns:r="http://schemas.openxmlformats.org/officeDocument/2006/relationships" xmlns:p="http://schemas.openxmlformats.org/presentationml/2006/main">
  <p:tag name="ATHENA.CUSTOMXMLID" val="{D80FED49-0270-4F85-B938-A88288D4F01E}"/>
  <p:tag name="ATHENA.CUSTOMXMLCONTENT" val="&lt;?xml version=&quot;1.0&quot;?&gt;&lt;athena xmlns=&quot;http://schemas.microsoft.com/edu/athena&quot; version=&quot;0.1.3082.0&quot;&gt;&lt;timings duration=&quot;3619&quot;/&gt;&lt;/athena&gt;"/>
</p:tagLst>
</file>

<file path=ppt/tags/tag22.xml><?xml version="1.0" encoding="utf-8"?>
<p:tagLst xmlns:a="http://schemas.openxmlformats.org/drawingml/2006/main" xmlns:r="http://schemas.openxmlformats.org/officeDocument/2006/relationships" xmlns:p="http://schemas.openxmlformats.org/presentationml/2006/main">
  <p:tag name="ATHENA.CUSTOMXMLID" val="{21E98BF3-9431-453D-B41D-3F754BACDA21}"/>
  <p:tag name="ATHENA.CUSTOMXMLCONTENT" val="&lt;?xml version=&quot;1.0&quot;?&gt;&lt;athena xmlns=&quot;http://schemas.microsoft.com/edu/athena&quot; version=&quot;0.1.3082.0&quot;&gt;&lt;timings duration=&quot;108225&quot;&gt;&lt;event time=&quot;1661&quot; type=&quot;OnNext&quot; clickIndex=&quot;1&quot; wacClickIndex=&quot;1&quot;/&gt;&lt;event time=&quot;39909&quot; type=&quot;OnNext&quot; clickIndex=&quot;2&quot; wacClickIndex=&quot;2&quot;/&gt;&lt;/timings&gt;&lt;/athena&gt;"/>
</p:tagLst>
</file>

<file path=ppt/tags/tag23.xml><?xml version="1.0" encoding="utf-8"?>
<p:tagLst xmlns:a="http://schemas.openxmlformats.org/drawingml/2006/main" xmlns:r="http://schemas.openxmlformats.org/officeDocument/2006/relationships" xmlns:p="http://schemas.openxmlformats.org/presentationml/2006/main">
  <p:tag name="ATHENA.CUSTOMXMLID" val="{D5B8BA57-FFD2-4282-AD9F-A6AE7154CD0D}"/>
  <p:tag name="ATHENA.CUSTOMXMLCONTENT" val="&lt;?xml version=&quot;1.0&quot;?&gt;&lt;athena xmlns=&quot;http://schemas.microsoft.com/edu/athena&quot; version=&quot;0.1.3082.0&quot;&gt;&lt;timings duration=&quot;92626&quot;&gt;&lt;event time=&quot;1269&quot; type=&quot;OnNext&quot; clickIndex=&quot;1&quot; wacClickIndex=&quot;1&quot;/&gt;&lt;event time=&quot;27554&quot; type=&quot;OnNext&quot; clickIndex=&quot;2&quot; wacClickIndex=&quot;2&quot;/&gt;&lt;event time=&quot;77169&quot; type=&quot;OnNext&quot; clickIndex=&quot;3&quot; wacClickIndex=&quot;3&quot;/&gt;&lt;/timings&gt;&lt;/athena&gt;"/>
</p:tagLst>
</file>

<file path=ppt/tags/tag24.xml><?xml version="1.0" encoding="utf-8"?>
<p:tagLst xmlns:a="http://schemas.openxmlformats.org/drawingml/2006/main" xmlns:r="http://schemas.openxmlformats.org/officeDocument/2006/relationships" xmlns:p="http://schemas.openxmlformats.org/presentationml/2006/main">
  <p:tag name="ATHENA.CUSTOMXMLID" val="{00F2DE6C-0850-4B43-9954-CB6F76494437}"/>
  <p:tag name="ATHENA.CUSTOMXMLCONTENT" val="&lt;?xml version=&quot;1.0&quot;?&gt;&lt;athena xmlns=&quot;http://schemas.microsoft.com/edu/athena&quot; version=&quot;0.1.3082.0&quot;&gt;&lt;timings duration=&quot;2912&quot;/&gt;&lt;/athena&gt;"/>
</p:tagLst>
</file>

<file path=ppt/tags/tag25.xml><?xml version="1.0" encoding="utf-8"?>
<p:tagLst xmlns:a="http://schemas.openxmlformats.org/drawingml/2006/main" xmlns:r="http://schemas.openxmlformats.org/officeDocument/2006/relationships" xmlns:p="http://schemas.openxmlformats.org/presentationml/2006/main">
  <p:tag name="ATHENA.CUSTOMXMLID" val="{01F27CC0-5817-413B-951A-F6F78BACB481}"/>
  <p:tag name="ATHENA.CUSTOMXMLCONTENT" val="&lt;?xml version=&quot;1.0&quot;?&gt;&lt;athena xmlns=&quot;http://schemas.microsoft.com/edu/athena&quot; version=&quot;0.1.3082.0&quot;&gt;&lt;timings duration=&quot;61834&quot;&gt;&lt;event time=&quot;1703&quot; type=&quot;OnNext&quot; clickIndex=&quot;1&quot; wacClickIndex=&quot;1&quot;/&gt;&lt;event time=&quot;19610&quot; type=&quot;OnNext&quot; clickIndex=&quot;2&quot; wacClickIndex=&quot;2&quot;/&gt;&lt;event time=&quot;42822&quot; type=&quot;OnNext&quot; clickIndex=&quot;3&quot; wacClickIndex=&quot;3&quot;/&gt;&lt;/timings&gt;&lt;/athena&gt;"/>
</p:tagLst>
</file>

<file path=ppt/tags/tag26.xml><?xml version="1.0" encoding="utf-8"?>
<p:tagLst xmlns:a="http://schemas.openxmlformats.org/drawingml/2006/main" xmlns:r="http://schemas.openxmlformats.org/officeDocument/2006/relationships" xmlns:p="http://schemas.openxmlformats.org/presentationml/2006/main">
  <p:tag name="ATHENA.CUSTOMXMLID" val="{CC65CF6F-5A04-410F-82A0-B597BF5FECEF}"/>
  <p:tag name="ATHENA.CUSTOMXMLCONTENT" val="&lt;?xml version=&quot;1.0&quot;?&gt;&lt;athena xmlns=&quot;http://schemas.microsoft.com/edu/athena&quot; version=&quot;0.1.3082.0&quot;&gt;&lt;timings duration=&quot;61290&quot;&gt;&lt;event time=&quot;10432&quot; type=&quot;OnNext&quot; clickIndex=&quot;1&quot; wacClickIndex=&quot;1&quot;/&gt;&lt;event time=&quot;36592&quot; type=&quot;OnNext&quot; clickIndex=&quot;2&quot; wacClickIndex=&quot;2&quot;/&gt;&lt;event time=&quot;55864&quot; type=&quot;OnNext&quot; clickIndex=&quot;3&quot; wacClickIndex=&quot;3&quot;/&gt;&lt;/timings&gt;&lt;/athena&gt;"/>
</p:tagLst>
</file>

<file path=ppt/tags/tag27.xml><?xml version="1.0" encoding="utf-8"?>
<p:tagLst xmlns:a="http://schemas.openxmlformats.org/drawingml/2006/main" xmlns:r="http://schemas.openxmlformats.org/officeDocument/2006/relationships" xmlns:p="http://schemas.openxmlformats.org/presentationml/2006/main">
  <p:tag name="ATHENA.CUSTOMXMLID" val="{01556D13-FBC1-430E-BE17-F554528ADC83}"/>
  <p:tag name="ATHENA.CUSTOMXMLCONTENT" val="&lt;?xml version=&quot;1.0&quot;?&gt;&lt;athena xmlns=&quot;http://schemas.microsoft.com/edu/athena&quot; version=&quot;0.1.3082.0&quot;&gt;&lt;timings duration=&quot;22620&quot;/&gt;&lt;/athena&gt;"/>
</p:tagLst>
</file>

<file path=ppt/tags/tag28.xml><?xml version="1.0" encoding="utf-8"?>
<p:tagLst xmlns:a="http://schemas.openxmlformats.org/drawingml/2006/main" xmlns:r="http://schemas.openxmlformats.org/officeDocument/2006/relationships" xmlns:p="http://schemas.openxmlformats.org/presentationml/2006/main">
  <p:tag name="ATHENA.CUSTOMXMLID" val="{28884898-A5DD-48FA-B411-26204831362F}"/>
  <p:tag name="ATHENA.CUSTOMXMLCONTENT" val="&lt;?xml version=&quot;1.0&quot;?&gt;&lt;athena xmlns=&quot;http://schemas.microsoft.com/edu/athena&quot; version=&quot;0.1.3082.0&quot;&gt;&lt;timings duration=&quot;31478&quot;/&gt;&lt;/athena&gt;"/>
</p:tagLst>
</file>

<file path=ppt/tags/tag3.xml><?xml version="1.0" encoding="utf-8"?>
<p:tagLst xmlns:a="http://schemas.openxmlformats.org/drawingml/2006/main" xmlns:r="http://schemas.openxmlformats.org/officeDocument/2006/relationships" xmlns:p="http://schemas.openxmlformats.org/presentationml/2006/main">
  <p:tag name="ATHENA.CUSTOMXMLID" val="{76C39097-3B42-42AC-8745-B30B0545FE05}"/>
  <p:tag name="ATHENA.CUSTOMXMLCONTENT" val="&lt;?xml version=&quot;1.0&quot;?&gt;&lt;athena xmlns=&quot;http://schemas.microsoft.com/edu/athena&quot; version=&quot;0.1.3082.0&quot;&gt;&lt;timings duration=&quot;140265&quot;/&gt;&lt;/athena&gt;"/>
</p:tagLst>
</file>

<file path=ppt/tags/tag4.xml><?xml version="1.0" encoding="utf-8"?>
<p:tagLst xmlns:a="http://schemas.openxmlformats.org/drawingml/2006/main" xmlns:r="http://schemas.openxmlformats.org/officeDocument/2006/relationships" xmlns:p="http://schemas.openxmlformats.org/presentationml/2006/main">
  <p:tag name="ATHENA.CUSTOMXMLID" val="{27700529-151F-4E78-B6B3-6713CC01DB21}"/>
  <p:tag name="ATHENA.CUSTOMXMLCONTENT" val="&lt;?xml version=&quot;1.0&quot;?&gt;&lt;athena xmlns=&quot;http://schemas.microsoft.com/edu/athena&quot; version=&quot;0.1.3082.0&quot;&gt;&lt;timings duration=&quot;129749&quot;&gt;&lt;event time=&quot;822&quot; type=&quot;OnNext&quot; clickIndex=&quot;1&quot; wacClickIndex=&quot;1&quot;/&gt;&lt;event time=&quot;12026&quot; type=&quot;OnNext&quot; clickIndex=&quot;2&quot; wacClickIndex=&quot;2&quot;/&gt;&lt;event time=&quot;42946&quot; type=&quot;OnNext&quot; clickIndex=&quot;3&quot; wacClickIndex=&quot;3&quot;/&gt;&lt;/timings&gt;&lt;/athena&gt;"/>
</p:tagLst>
</file>

<file path=ppt/tags/tag5.xml><?xml version="1.0" encoding="utf-8"?>
<p:tagLst xmlns:a="http://schemas.openxmlformats.org/drawingml/2006/main" xmlns:r="http://schemas.openxmlformats.org/officeDocument/2006/relationships" xmlns:p="http://schemas.openxmlformats.org/presentationml/2006/main">
  <p:tag name="ATHENA.CUSTOMXMLID" val="{2B0FDC6C-7714-47F7-BE26-8F5E57D0F1A7}"/>
  <p:tag name="ATHENA.CUSTOMXMLCONTENT" val="&lt;?xml version=&quot;1.0&quot;?&gt;&lt;athena xmlns=&quot;http://schemas.microsoft.com/edu/athena&quot; version=&quot;0.1.3082.0&quot;&gt;&lt;timings duration=&quot;50153&quot;/&gt;&lt;/athena&gt;"/>
</p:tagLst>
</file>

<file path=ppt/tags/tag6.xml><?xml version="1.0" encoding="utf-8"?>
<p:tagLst xmlns:a="http://schemas.openxmlformats.org/drawingml/2006/main" xmlns:r="http://schemas.openxmlformats.org/officeDocument/2006/relationships" xmlns:p="http://schemas.openxmlformats.org/presentationml/2006/main">
  <p:tag name="ATHENA.CUSTOMXMLID" val="{96A8E164-B166-43D5-AB06-39BDABB8F050}"/>
  <p:tag name="ATHENA.CUSTOMXMLCONTENT" val="&lt;?xml version=&quot;1.0&quot;?&gt;&lt;athena xmlns=&quot;http://schemas.microsoft.com/edu/athena&quot; version=&quot;0.1.3082.0&quot;&gt;&lt;timings duration=&quot;35022&quot;/&gt;&lt;/athena&gt;"/>
</p:tagLst>
</file>

<file path=ppt/tags/tag7.xml><?xml version="1.0" encoding="utf-8"?>
<p:tagLst xmlns:a="http://schemas.openxmlformats.org/drawingml/2006/main" xmlns:r="http://schemas.openxmlformats.org/officeDocument/2006/relationships" xmlns:p="http://schemas.openxmlformats.org/presentationml/2006/main">
  <p:tag name="ATHENA.CUSTOMXMLID" val="{2FB34AA5-935B-455C-8708-102A53987C09}"/>
  <p:tag name="ATHENA.CUSTOMXMLCONTENT" val="&lt;?xml version=&quot;1.0&quot;?&gt;&lt;athena xmlns=&quot;http://schemas.microsoft.com/edu/athena&quot; version=&quot;0.1.3082.0&quot;&gt;&lt;timings duration=&quot;261556&quot;&gt;&lt;event time=&quot;1470&quot; type=&quot;OnNext&quot; clickIndex=&quot;1&quot; wacClickIndex=&quot;1&quot;/&gt;&lt;event time=&quot;114993&quot; type=&quot;OnNext&quot; clickIndex=&quot;2&quot; wacClickIndex=&quot;2&quot;/&gt;&lt;event time=&quot;197934&quot; type=&quot;OnNext&quot; clickIndex=&quot;3&quot; wacClickIndex=&quot;3&quot;/&gt;&lt;event time=&quot;243771&quot; type=&quot;OnNext&quot; clickIndex=&quot;4&quot; wacClickIndex=&quot;4&quot;/&gt;&lt;/timings&gt;&lt;/athena&gt;"/>
</p:tagLst>
</file>

<file path=ppt/tags/tag8.xml><?xml version="1.0" encoding="utf-8"?>
<p:tagLst xmlns:a="http://schemas.openxmlformats.org/drawingml/2006/main" xmlns:r="http://schemas.openxmlformats.org/officeDocument/2006/relationships" xmlns:p="http://schemas.openxmlformats.org/presentationml/2006/main">
  <p:tag name="ATHENA.CUSTOMXMLID" val="{F42C4732-05D6-4640-966A-19828796F1B4}"/>
  <p:tag name="ATHENA.CUSTOMXMLCONTENT" val="&lt;?xml version=&quot;1.0&quot;?&gt;&lt;athena xmlns=&quot;http://schemas.microsoft.com/edu/athena&quot; version=&quot;0.1.3082.0&quot;&gt;&lt;timings duration=&quot;113625&quot;&gt;&lt;event time=&quot;4684&quot; type=&quot;OnNext&quot; clickIndex=&quot;1&quot; wacClickIndex=&quot;1&quot;/&gt;&lt;event time=&quot;34596&quot; type=&quot;OnNext&quot; clickIndex=&quot;2&quot; wacClickIndex=&quot;2&quot;/&gt;&lt;event time=&quot;73172&quot; type=&quot;OnNext&quot; clickIndex=&quot;3&quot; wacClickIndex=&quot;3&quot;/&gt;&lt;/timings&gt;&lt;/athena&gt;"/>
</p:tagLst>
</file>

<file path=ppt/tags/tag9.xml><?xml version="1.0" encoding="utf-8"?>
<p:tagLst xmlns:a="http://schemas.openxmlformats.org/drawingml/2006/main" xmlns:r="http://schemas.openxmlformats.org/officeDocument/2006/relationships" xmlns:p="http://schemas.openxmlformats.org/presentationml/2006/main">
  <p:tag name="ATHENA.CUSTOMXMLID" val="{1713E566-87C9-405D-A388-2C4BA98223BC}"/>
  <p:tag name="ATHENA.CUSTOMXMLCONTENT" val="&lt;?xml version=&quot;1.0&quot;?&gt;&lt;athena xmlns=&quot;http://schemas.microsoft.com/edu/athena&quot; version=&quot;0.1.3082.0&quot;&gt;&lt;timings duration=&quot;127106&quot;&gt;&lt;event time=&quot;1346&quot; type=&quot;OnNext&quot; clickIndex=&quot;1&quot; wacClickIndex=&quot;1&quot;/&gt;&lt;event time=&quot;14569&quot; type=&quot;OnNext&quot; clickIndex=&quot;2&quot; wacClickIndex=&quot;2&quot;/&gt;&lt;event time=&quot;76408&quot; type=&quot;OnNext&quot; clickIndex=&quot;3&quot; wacClickIndex=&quot;3&quot;/&gt;&lt;/timings&gt;&lt;/athena&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3082.0">
  <media streamable="true" recordStart="1093559" recordEnd="1220665" recordLength="2590144" audioOnly="true" start="1093559" end="1220665" audioFormat="{00001610-0000-0010-8000-00AA00389B71}" audioRate="44100" muted="false" volume="0.8" fadeIn="0" fadeOut="0" videoFormat="{34363248-0000-0010-8000-00AA00389B71}" videoRate="15" videoWidth="256" videoHeight="256"/>
</athena>
</file>

<file path=customXml/item10.xml><?xml version="1.0" encoding="utf-8"?>
<athena xmlns="http://schemas.microsoft.com/edu/athena" version="0.1.3082.0">
  <media streamable="true" recordStart="2558644" recordEnd="2590122" recordLength="2590144" audioOnly="true" start="2558644" end="2590122" audioFormat="{00001610-0000-0010-8000-00AA00389B71}" audioRate="44100" muted="false" volume="0.8" fadeIn="0" fadeOut="0" videoFormat="{34363248-0000-0010-8000-00AA00389B71}" videoRate="15" videoWidth="256" videoHeight="256"/>
</athena>
</file>

<file path=customXml/item11.xml><?xml version="1.0" encoding="utf-8"?>
<athena xmlns="http://schemas.microsoft.com/edu/athena" version="0.1.3082.0">
  <timings duration="118204">
    <event time="1825" type="OnNext" clickIndex="1" wacClickIndex="1"/>
    <event time="14913" type="OnNext" clickIndex="2" wacClickIndex="2"/>
    <event time="92435" type="OnNext" clickIndex="3" wacClickIndex="3"/>
  </timings>
</athena>
</file>

<file path=customXml/item12.xml><?xml version="1.0" encoding="utf-8"?>
<athena xmlns="http://schemas.microsoft.com/edu/athena" version="0.1.3082.0">
  <timings duration="22620"/>
</athena>
</file>

<file path=customXml/item13.xml><?xml version="1.0" encoding="utf-8"?>
<athena xmlns="http://schemas.microsoft.com/edu/athena" version="0.1.3082.0">
  <timings duration="2912"/>
</athena>
</file>

<file path=customXml/item14.xml><?xml version="1.0" encoding="utf-8"?>
<athena xmlns="http://schemas.microsoft.com/edu/athena" version="0.1.3082.0">
  <timings duration="174981"/>
</athena>
</file>

<file path=customXml/item15.xml><?xml version="1.0" encoding="utf-8"?>
<athena xmlns="http://schemas.microsoft.com/edu/athena" version="0.1.3082.0">
  <media streamable="true" recordStart="1981729" recordEnd="1991563" recordLength="2590144" audioOnly="true" start="1981729" end="1991563" audioFormat="{00001610-0000-0010-8000-00AA00389B71}" audioRate="44100" muted="false" volume="0.8" fadeIn="0" fadeOut="0" videoFormat="{34363248-0000-0010-8000-00AA00389B71}" videoRate="15" videoWidth="256" videoHeight="256"/>
</athena>
</file>

<file path=customXml/item16.xml><?xml version="1.0" encoding="utf-8"?>
<athena xmlns="http://schemas.microsoft.com/edu/athena" version="0.1.3082.0">
  <timings duration="9834"/>
</athena>
</file>

<file path=customXml/item17.xml><?xml version="1.0" encoding="utf-8"?>
<athena xmlns="http://schemas.microsoft.com/edu/athena" version="0.1.3082.0">
  <media streamable="true" recordStart="1220665" recordEnd="1233098" recordLength="2590144" audioOnly="true" start="1220665" end="1233098" audioFormat="{00001610-0000-0010-8000-00AA00389B71}" audioRate="44100" muted="false" volume="0.8" fadeIn="0" fadeOut="0" videoFormat="{34363248-0000-0010-8000-00AA00389B71}" videoRate="15" videoWidth="256" videoHeight="256"/>
</athena>
</file>

<file path=customXml/item18.xml><?xml version="1.0" encoding="utf-8"?>
<athena xmlns="http://schemas.microsoft.com/edu/athena" version="0.1.3082.0">
  <media streamable="true" recordStart="2536024" recordEnd="2558644" recordLength="2590144" audioOnly="true" start="2536024" end="2558644" audioFormat="{00001610-0000-0010-8000-00AA00389B71}" audioRate="44100" muted="false" volume="0.8" fadeIn="0" fadeOut="0" videoFormat="{34363248-0000-0010-8000-00AA00389B71}" videoRate="15" videoWidth="256" videoHeight="256"/>
</athena>
</file>

<file path=customXml/item19.xml><?xml version="1.0" encoding="utf-8"?>
<athena xmlns="http://schemas.microsoft.com/edu/athena" version="0.1.3082.0">
  <timings duration="92626">
    <event time="1269" type="OnNext" clickIndex="1" wacClickIndex="1"/>
    <event time="27554" type="OnNext" clickIndex="2" wacClickIndex="2"/>
    <event time="77169" type="OnNext" clickIndex="3" wacClickIndex="3"/>
  </timings>
</athena>
</file>

<file path=customXml/item2.xml><?xml version="1.0" encoding="utf-8"?>
<athena xmlns="http://schemas.microsoft.com/edu/athena" version="0.1.3082.0">
  <timings duration="219302">
    <event time="12067" type="OnNext" clickIndex="1" wacClickIndex="1"/>
    <event time="79639" type="OnNext" clickIndex="2" wacClickIndex="2"/>
    <event time="169299" type="OnNext" clickIndex="3" wacClickIndex="3"/>
  </timings>
</athena>
</file>

<file path=customXml/item20.xml><?xml version="1.0" encoding="utf-8"?>
<athena xmlns="http://schemas.microsoft.com/edu/athena" version="0.1.3082.0">
  <timings duration="61290">
    <event time="10432" type="OnNext" clickIndex="1" wacClickIndex="1"/>
    <event time="36592" type="OnNext" clickIndex="2" wacClickIndex="2"/>
    <event time="55864" type="OnNext" clickIndex="3" wacClickIndex="3"/>
  </timings>
</athena>
</file>

<file path=customXml/item21.xml><?xml version="1.0" encoding="utf-8"?>
<athena xmlns="http://schemas.microsoft.com/edu/athena" version="0.1.3082.0">
  <media streamable="true" recordStart="1729586" recordEnd="1948888" recordLength="2590144" audioOnly="true" start="1729586" end="1948888" audioFormat="{00001610-0000-0010-8000-00AA00389B71}" audioRate="44100" muted="false" volume="0.8" fadeIn="0" fadeOut="0" videoFormat="{34363248-0000-0010-8000-00AA00389B71}" videoRate="15" videoWidth="256" videoHeight="256"/>
</athena>
</file>

<file path=customXml/item22.xml><?xml version="1.0" encoding="utf-8"?>
<athena xmlns="http://schemas.microsoft.com/edu/athena" version="0.1.3082.0">
  <timings duration="50153"/>
</athena>
</file>

<file path=customXml/item23.xml><?xml version="1.0" encoding="utf-8"?>
<athena xmlns="http://schemas.microsoft.com/edu/athena" version="0.1.3082.0">
  <timings duration="31478"/>
</athena>
</file>

<file path=customXml/item24.xml><?xml version="1.0" encoding="utf-8"?>
<athena xmlns="http://schemas.microsoft.com/edu/athena" version="0.1.3082.0">
  <media streamable="true" recordStart="2474734" recordEnd="2536024" recordLength="2590144" audioOnly="true" start="2474734" end="2536024" audioFormat="{00001610-0000-0010-8000-00AA00389B71}" audioRate="44100" muted="false" volume="0.8" fadeIn="0" fadeOut="0" videoFormat="{34363248-0000-0010-8000-00AA00389B71}" videoRate="15" videoWidth="256" videoHeight="256"/>
</athena>
</file>

<file path=customXml/item25.xml><?xml version="1.0" encoding="utf-8"?>
<athena xmlns="http://schemas.microsoft.com/edu/athena" version="0.1.3082.0">
  <media streamable="true" recordStart="2409988" recordEnd="2412900" recordLength="2590144" audioOnly="true" start="2409988" end="2412900" audioFormat="{00001610-0000-0010-8000-00AA00389B71}" audioRate="44100" muted="false" volume="0.8" fadeIn="0" fadeOut="0" videoFormat="{34363248-0000-0010-8000-00AA00389B71}" videoRate="15" videoWidth="256" videoHeight="256"/>
</athena>
</file>

<file path=customXml/item26.xml><?xml version="1.0" encoding="utf-8"?>
<athena xmlns="http://schemas.microsoft.com/edu/athena" version="0.1.3082.0">
  <media streamable="true" recordStart="2317362" recordEnd="2409988" recordLength="2590144" audioOnly="true" start="2317362" end="2409988" audioFormat="{00001610-0000-0010-8000-00AA00389B71}" audioRate="44100" muted="false" volume="0.8" fadeIn="0" fadeOut="0" videoFormat="{34363248-0000-0010-8000-00AA00389B71}" videoRate="15" videoWidth="256" videoHeight="256"/>
</athena>
</file>

<file path=customXml/item27.xml><?xml version="1.0" encoding="utf-8"?>
<athena xmlns="http://schemas.microsoft.com/edu/athena" version="0.1.3082.0">
  <timings duration="108225">
    <event time="1661" type="OnNext" clickIndex="1" wacClickIndex="1"/>
    <event time="39909" type="OnNext" clickIndex="2" wacClickIndex="2"/>
  </timings>
</athena>
</file>

<file path=customXml/item28.xml><?xml version="1.0" encoding="utf-8"?>
<athena xmlns="http://schemas.microsoft.com/edu/athena" version="0.1.3082.0">
  <media streamable="true" recordStart="1583765" recordEnd="1729586" recordLength="2590144" audioOnly="true" start="1583765" end="1729586" audioFormat="{00001610-0000-0010-8000-00AA00389B71}" audioRate="44100" muted="false" volume="0.8" fadeIn="0" fadeOut="0" videoFormat="{34363248-0000-0010-8000-00AA00389B71}" videoRate="15" videoWidth="256" videoHeight="256"/>
</athena>
</file>

<file path=customXml/item29.xml><?xml version="1.0" encoding="utf-8"?>
<athena xmlns="http://schemas.microsoft.com/edu/athena" version="0.1.3082.0">
  <timings duration="3619"/>
</athena>
</file>

<file path=customXml/item3.xml><?xml version="1.0" encoding="utf-8"?>
<athena xmlns="http://schemas.microsoft.com/edu/athena" version="0.1.3082.0">
  <timings duration="127106">
    <event time="1346" type="OnNext" clickIndex="1" wacClickIndex="1"/>
    <event time="14569" type="OnNext" clickIndex="2" wacClickIndex="2"/>
    <event time="76408" type="OnNext" clickIndex="3" wacClickIndex="3"/>
  </timings>
</athena>
</file>

<file path=customXml/item30.xml><?xml version="1.0" encoding="utf-8"?>
<athena xmlns="http://schemas.microsoft.com/edu/athena" version="0.1.3082.0">
  <timings duration="129994">
    <event time="8273" type="OnNext" clickIndex="1" wacClickIndex="1"/>
    <event time="53764" type="OnNext" clickIndex="2" wacClickIndex="2"/>
    <event time="75875" type="OnNext" clickIndex="3" wacClickIndex="3"/>
  </timings>
</athena>
</file>

<file path=customXml/item31.xml><?xml version="1.0" encoding="utf-8"?>
<athena xmlns="http://schemas.microsoft.com/edu/athena" version="0.1.3082.0">
  <ink scale="0.6617647">AAEAAAD/////AQAAAAAAAAAMAgAAAE9BdXRob3JQUFQsIFZlcnNpb249MC4xLjMwODIuMCwgQ3VsdHVyZT1uZXV0cmFsLCBQdWJsaWNLZXlUb2tlbj0zMWJmMzg1NmFkMzY0ZTM1BQEAAAALSW5rTWF0dGVyVjEDAAAADUxpc3RgMStfaXRlbXMMTGlzdGAxK19zaXplD0xpc3RgMStfdmVyc2lvbgQAABdTaGFyZWQuSW5raW5nLklua0F0b21bXQIAAAAICAIAAAAJAwAAAAYAAAAIAAAABwMAAAAAAQAAAAgAAAAECUlua0F0b21WMQIAAAAJBAAAAAkFAAAACQYAAAAJBwAAAAkIAAAACQkAAAANAgUEAAAAC1BlblN0cm9rZVYxBAAAAApBdHRyaWJ1dGVzBVRyYWNlCVN0YXJ0VGltZQRUeXBlBAQABA9QZW5BdHRyaWJ1dGVzVjECAAAACklua1RyYWNlVjECAAAAEAxBY3Rpb25UeXBlVjECAAAAAgAAAAkKAAAACQsAAADYRwAAAAAAAAX0////DEFjdGlvblR5cGVWMQEAAAAHdmFsdWVfXwAIAgAAAAAAAAABBQAAAAQAAAAJDQAAAAkOAAAA80oAAAAAAAAB8f////T///8AAAAAAQYAAAAEAAAACRAAAAAJEQAAADhlAAAAAAAAAe7////0////AAAAAAEHAAAABAAAAAkTAAAACRQAAAD0gAAAAAAAAAHr////9P///wAAAAABCAAAAAQAAAAJFgAAAAkXAAAAgcMAAAAAAAAB6P////T///8AAAAABQkAAAANQ2xlYXJDYW52YXNWMQIAAAAJU3RhcnRUaW1lBFR5cGUABBAMQWN0aW9uVHlwZVYxAgAAAAIAAADBpgEAAAAAAAHn////9P///wAAAAAFCgAAAA9QZW5BdHRyaWJ1dGVzVjEKAAAAB19jb2xvckEHX2NvbG9yUgdfY29sb3JHB19jb2xvckIKRml0VG9DdXJ2ZQZIZWlnaHQOSWdub3JlUHJlc3N1cmUNSXNIaWdobGlnaHRlcgVTaGFwZQVXaWR0aAAAAAAAAAAABAACAgICAQYBAQxCcnVzaFNoYXBlVjECAAAABgIAAAD//wAAAAAAAAAAAAhAAAAF5v///wxCcnVzaFNoYXBlVjEBAAAAB3ZhbHVlX18ACAIAAAABAAAAAAAAAAAACEAFCwAAAApJbmtUcmFjZVYxAwAAAA1MaXN0YDErX2l0ZW1zDExpc3RgMStfc2l6ZQ9MaXN0YDErX3ZlcnNpb24EAAAYU2hhcmVkLklua2luZy5JbmtQb2ludFtdAgAAAAgIAgAAAAkbAAAAFgAAABYAAAABDQAAAAoAAAD//wAAAAAAAAAAAAhAAAAB5P///+b///8BAAAAAAAAAAAACEABDgAAAAsAAAAJHQAAAEMAAABDAAAAARAAAAAKAAAA//8AAAAAAAAAAAAIQAAAAeL////m////AQAAAAAAAAAAAAhAAREAAAALAAAACR8AAAAaAAAAGgAAAAETAAAACgAAAP//AAAAAAAAAAAACEAAAAHg////5v///wEAAAAAAAAAAAAIQAEUAAAACwAAAAkhAAAAHAEAABwBAAABFgAAAAoAAAD//wAAAAAAAAAAAAhAAAAB3v///+b///8BAAAAAAAAAAAACEABFwAAAAsAAAAJIwAAAJMAAACTAAAABxsAAAAAAQAAACAAAAAECklua1BvaW50VjECAAAACSQAAAAJJQAAAAkmAAAACScAAAAJKAAAAAkpAAAACSoAAAAJKwAAAAksAAAACS0AAAAJLgAAAAkvAAAACTAAAAAJMQAAAAkyAAAACTMAAAAJNAAAAAk1AAAACTYAAAAJNwAAAAk4AAAACTkAAAANCgcdAAAAAAEAAACAAAAABApJbmtQb2ludFYxAg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DT0HHwAAAAABAAAAIAAAAAQKSW5rUG9pbnRWMQIAAAAJfQAAAAl+AAAACX8AAAAJgAAAAAmBAAAACYIAAAAJgwAAAAmEAAAACYUAAAAJhgAAAAmHAAAACYgAAAAJiQAAAAmKAAAACYsAAAAJjAAAAAmNAAAACY4AAAAJjwAAAAmQAAAACZEAAAAJkgAAAAmTAAAACZQAAAAJlQAAAAmWAAAADQYHIQAAAAABAAAAAAIAAAQKSW5rUG9pbnRWMQI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DeQHIwAAAAABAAAAAAEAAAQKSW5rUG9pbnRWMQIA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NbQUkAAAACklua1BvaW50VjEEAAAAAVgBWQ5QcmVzc3VyZUZhY3RvcglUaW1lU3RhbXAAAAAABgYLEAIAAAD0X4W74+zvPwAb6LSBTns/AAAAPwAAAAAAAAAAASUAAAAkAAAAQPWIOCbg7z8AG+i0gU57PwAAAD8AAAAAAAAAAAEmAAAAJAAAANofkDKrxu8/AGzBFmzBhj8AAAA/EAAAAAAAAAABJwAAACQAAADC35qpcqDvP8DD1OX2B5k/AAAAPxAAAAAAAAAAASgAAAAkAAAAqJ+lIDp67z+gaCTgm1ejPwAAAD8fAAAAAAAAAAEpAAAAJAAAAHYfuw7JLe8/gG9eTTwrqj8AAAA/HwAAAAAAAAABKgAAACQAAABCn9D8V+HuP8AehetRuK4/AAAAPy8AAAAAAAAAASsAAAAkAAAAwonibaSh7j/Akl8s+cWyPwAAAD8/AAAAAAAAAAEsAAAAJAAAAKhJ7eRre+4/MJb8Yskvtj8AAAA/PwAAAAAAAAABLQAAACQAAADcnvvYdUjuP8DtDzJUdrg/AAAAPz8AAAAAAAAAAS4AAAAkAAAAwl4GUD0i7j9A8axoJOC7PwAAAD9OAAAAAAAAAAEvAAAAJAAAAPazFERH7+0/oPRJn/RJvz8AAAA/TgAAAAAAAAABMAAAACQAAAB2nia1k6/tP+hRuB6F68E/AAAAP14AAAAAAAAAATEAAAAkAAAARB48oyJj7T+4/UGGyg7DPwAAAD9eAAAAAAAAAAEyAAAAJAAAAHZzSpcsMO0/cH+QobLDxD8AAAA/bgAAAAAAAAABMwAAACQAAACoyFiLNv3sPygB37yaeMY/AAAAP24AAAAAAAAAATQAAAAkAAAAkIhjAv7W7D/wrGgk4JvHPwAAAD99AAAAAAAAAAE1AAAAJAAAAHZIbnnFsOw/wFjyiyW/yD8AAAA/fQAAAAAAAAABNgAAACQAAAAQc3VzSpfsP6gutz/IUMk/AAAAP40AAAAAAAAAATcAAAAkAAAAXgh58IyK7D+oLrc/yFDJPwAAAD+NAAAAAAAAAAE4AAAAJAAAAKqdfG3Pfew/iAR882riyT8AAAA/nAAAAAAAAAABOQAAACQAAACqnXxtz33sP3DaQKcNdMo/AAAAP6wAAAAAAAAAAToAAAAkAAAADkrCCE4U7z/Aw9Tl9geZPwAAAD8AAAAAAAAAAAE7AAAAJAAAAPQJzX8V7u4/wMPU5fYHmT8AAAA/EAAAAAAAAAABPAAAACQAAADcydf23MfuP8By+4MMlZ0/AAAAPxAAAAAAAAAAAT0AAAAkAAAADh/m6uaU7j/AcvuDDJWdPwAAAD8fAAAAAAAAAAE+AAAAJAAAAPbe8GGubu4/ABERERERoT8AAAA/HwAAAAAAAAABPwAAACQAAADcnvvYdUjuP6BoJOCbV6M/AAAAPy8AAAAAAAAAAUAAAAAkAAAAdskC0/ou7j9gwDevJp6lPwAAAD8vAAAAAAAAAAFBAAAAJAAAAMJeBlA9Iu4/YMA3ryaepT8AAAA/PwAAAAAAAAABQgAAACQAAABciQ1KwgjuP2DAN68mnqU/AAAAP04AAAAAAAAAAUMAAAAkAAAAXIkNSsII7j/gF0t+seSnPwAAAD9OAAAAAAAAAAFEAAAAJAAAAKgeEccE/O0/4BdLfrHkpz8AAAA/XgAAAAAAAAABRQAAACQAAABciQ1KwgjuP+AXS36x5Kc/AAAAP/oAAAAAAAAAAUYAAAAkAAAAdskC0/ou7j/gF0t+seSnPwAAAD/6AAAAAAAAAAFHAAAAJAAAAJAJ+FszVe4/YMA3ryaepT8AAAA/CgEAAAAAAAABSAAAACQAAACoSe3ka3vuP6BoJOCbV6M/AAAAPwoBAAAAAAAAAUkAAAAkAAAAdPTe8GGu7j8AERERERGhPwAAAD8KAQAAAAAAAAFKAAAAJAAAAI401Hma1O4/wHL7gwyVnT8AAAA/GQEAAAAAAAABSwAAACQAAAD0Cc1/Fe7uP8By+4MMlZ0/AAAAPxkBAAAAAAAAAUwAAAAkAAAAWt/FhZAH7z/AcvuDDJWdPwAAAD8pAQAAAAAAAAFNAAAAJAAAAA5KwghOFO8/wMPU5fYHmT8AAAA/KQEAAAAAAAABTgAAACQAAADCtL6LCyHvP8DD1OX2B5k/AAAAPzkBAAAAAAAAAU8AAAAkAAAAdh+7Dskt7z/Aw9Tl9geZPwAAAD9YAQAAAAAAAAFQAAAAJAAAACiKt5GGOu8/wMPU5fYHmT8AAAA/awEAAAAAAAABUQAAACQAAADc9LMUREfvP8DD1OX2B5k/AAAAP4sBAAAAAAAAAVIAAAAkAAAAjl+wlwFU7z/Aw9Tl9geZPwAAAD+aAQAAAAAAAAFTAAAAJAAAAELKrBq/YO8/wMPU5fYHmT8AAAA/mgEAAAAAAAABVAAAACQAAAD0NKmdfG3vP8DD1OX2B5k/AAAAP6oBAAAAAAAAAVUAAAAkAAAAqJ+lIDp67z/Aw9Tl9geZPwAAAD+6AQAAAAAAAAFWAAAAJAAAAFoKoqP3hu8/wMPU5fYHmT8AAAA/yQEAAAAAAAABVwAAACQAAAAOdZ4mtZPvP8DD1OX2B5k/AAAAP9kBAAAAAAAAAVgAAAAkAAAAwt+aqXKg7z/Aw9Tl9geZPwAAAD8IAgAAAAAAAAFZAAAAJAAAAHRKlywwre8/wMPU5fYHmT8AAAA/RgIAAAAAAAABWgAAACQAAAB0SpcsMK3vP4AUrkfhepQ/AAAAP1YCAAAAAAAAAVsAAAAkAAAAKLWTr+257z+AFK5H4XqUPwAAAD9WAgAAAAAAAAFcAAAAJAAAANofkDKrxu8/gMoOU5fbjz8AAAA/ZQIAAAAAAAABXQAAACQAAACOioy1aNPvP4DKDlOX248/AAAAP3UCAAAAAAAAAV4AAAAkAAAAjoqMtWjT7z8AbMEWbMGGPwAAAD91AgAAAAAAAAFfAAAAJAAAAED1iDgm4O8/AGzBFmzBhj8AAAA/hQIAAAAAAAABYAAAACQAAABA9Yg4JuDvPwAb6LSBTns/AAAAP5QCAAAAAAAAAWEAAAAkAAAA9F+Fu+Ps7z8AbMEWbMGGPwAAAD8hAwAAAAAAAAFiAAAAJAAAAPRfhbvj7O8/gBSuR+F6lD8AAAA/MQMAAAAAAAABYwAAACQAAAD0X4W74+zvP8DD1OX2B5k/AAAAP0ADAAAAAAAAAWQAAAAkAAAA9F+Fu+Ps7z/AcvuDDJWdPwAAAD9QAwAAAAAAAAFlAAAAJAAAAPRfhbvj7O8/oGgk4JtXoz8AAAA/XwMAAAAAAAABZgAAACQAAAD0X4W74+zvP2DAN68mnqU/AAAAP28DAAAAAAAAAWcAAAAkAAAA9F+Fu+Ps7z/gF0t+seSnPwAAAD9vAwAAAAAAAAFoAAAAJAAAAPRfhbvj7O8/gG9eTTwrqj8AAAA/fwMAAAAAAAABaQAAACQAAAD0X4W74+zvPyDHcRzHcaw/AAAAP44DAAAAAAAAAWoAAAAkAAAA9F+Fu+Ps7z/AHoXrUbiuPwAAAD+OAwAAAAAAAAFrAAAAJAAAAED1iDgm4O8/MDtMXW5/sD8AAAA/ngMAAAAAAAABbAAAACQAAABA9Yg4JuDvP/Dm1cSzorE/AAAAP54DAAAAAAAAAW0AAAAkAAAAjoqMtWjT7z+QPumTPumzPwAAAD+uAwAAAAAAAAFuAAAAJAAAANofkDKrxu8/YOpy+4MMtT8AAAA/vQMAAAAAAAABbwAAACQAAADaH5Ayq8bvPzCW/GLJL7Y/AAAAP80DAAAAAAAAAXAAAAAkAAAAKLWTr+257z/wQYbKDlO3PwAAAD/NAwAAAAAAAAFxAAAAJAAAACi1k6/tue8/oJmZmZmZuT8AAAA/3AMAAAAAAAABcgAAACQAAAB0SpcsMK3vP6CZmZmZmbk/AAAAP9wDAAAAAAAAAXMAAAAkAAAAdEqXLDCt7z9wRSMB37y6PwAAAD/sAwAAAAAAAAF0AAAAJAAAAHRKlywwre8/QPGsaCTguz8AAAA//AMAAAAAAAABdQAAACQAAADC35qpcqDvP9BIwDevJr4/AAAAPwsEAAAAAAAAAXYAAAAkAAAADnWeJrWT7z+g9Emf9Em/PwAAAD8bBAAAAAAAAAF3AAAAJAAAAA51nia1k+8/ONBpA502wD8AAAA/GwQAAAAAAAABeAAAACQAAAAOdZ4mtZPvPyCmLrc/yMA/AAAAPxsEAAAAAAAAAXkAAAAkAAAAWgqio/eG7z8gpi63P8jAPwAAAD8rBAAAAAAAAAF6AAAAJAAAAFoKoqP3hu8/AHzzauJZwT8AAAA/OgQAAAAAAAABewAAACQAAACon6UgOnrvPwB882riWcE/AAAAP0oEAAAAAAAAAXwAAAAkAAAAqJ+lIDp67z/oUbgehevBPwAAAD9KBAAAAAAAAAF9AAAAJAAAAAANoHpEHGM/bD0K16Nw3T8AAAA/AAAAAAAAAAABfgAAACQAAAAADaB6RBxjP2Co7DB1ud0/AAAAPw8AAAAAAAAAAX8AAAAkAAAAAMAKd8fZbz9cE8+KRgLePwAAAD8vAAAAAAAAAAGAAAAAJAAAAAAT8Ldmqnw/XBPPikYC3j8AAAA/LwAAAAAAAAABgQAAACQAAAAgYy3a9LOEP1wTz4pGAt4/AAAAPz4AAAAAAAAAAYIAAAAkAAAAgGl9FxdCjj9cE8+KRgLePwAAAD8+AAAAAAAAAAGDAAAAJAAAAFAO9AnNf5U/YKjsMHW53T8AAAA/TgAAAAAAAAABhAAAACQAAACwFERH7w2fP2w9CtejcN0/AAAAP04AAAAAAAAAAYUAAAAkAAAAILe8Yli2oj9sPQrXo3DdPwAAAD9eAAAAAAAAAAGGAAAAJAAAAPBj1yG55aU/bD0K16Nw3T8AAAA/XgAAAAAAAAABhwAAACQAAAAgZ39AyqyqP2w9CtejcN0/AAAAP14AAAAAAAAAAYgAAAAkAAAA6BOa/yrcrT9sPQrXo3DdPwAAAD9tAAAAAAAAAAGJAAAAJAAAAPS1Pfex67A/bD0K16Nw3T8AAAA/fQAAAAAAAAABigAAACQAAACIt5GGOk+zP3zSJ33SJ90/AAAAP30AAAAAAAAAAYsAAAAkAAAAVGSsRZt+tj980id90ifdPwAAAD99AAAAAAAAAAGMAAAAJAAAALxmqhzoE7o/fNInfdIn3T8AAAA/jAAAAAAAAAABjQAAACQAAAC0vosLIQ++P2w9CtejcN0/AAAAP5wAAAAAAAAAAY4AAAAkAAAAJjYoCSM4wT9gqOwwdbndPwAAAD+cAAAAAAAAAAGPAAAAJAAAAFY3p3TJAsM/XBPPikYC3j8AAAA/rAAAAAAAAAABkAAAACQAAAC8jTTUeZrEP1B+seQXS94/AAAAP6wAAAAAAAAAAZEAAAAkAAAAVDnQJzT/xT80VHaYutzePwAAAD+7AAAAAAAAAAGSAAAAJAAAACQ6em/4MMc/HCo7TF1u3z8AAAA/uwAAAAAAAAABkwAAACQAAAAgkDKrxi/IPwAAAAAAAOA/AAAAP8sAAAAAAAAAAZQAAAAkAAAAhJAHz6jIyD96NfGsaCTgPwAAAD/LAAAAAAAAAAGVAAAAJAAAACDm6uaULsk/9GriWdFI4D8AAAA/2wAAAAAAAAABlgAAACQAAADskNzyimHJP26g0wY6beA/AAAAP9sAAAAAAAAAAZcAAAAkAAAAoqP3hg9z1T8AERERERGhPwAAAD8AAAAAAAAAAAGYAAAAJAAAAKKj94YPc9U/oGgk4JtXoz8AAAA/ywAAAAAAAAABmQAAACQAAAAKefCMiozVP6BoJOCbV6M/AAAAP8sAAAAAAAAAAZoAAAAkAAAACnnwjIqM1T9gwDevJp6lPwAAAD/bAAAAAAAAAAGbAAAAJAAAAHBO6ZIFptU/YMA3ryaepT8AAAA/6wAAAAAAAAABnAAAACQAAADWI+KYgL/VP2DAN68mnqU/AAAAP+sAAAAAAAAAAZ0AAAAkAAAAPPnanvvY1T9gwDevJp6lPwAAAD/6AAAAAAAAAAGeAAAAJAAAAKLO06R28tU/YMA3ryaepT8AAAA/CgEAAAAAAAABnwAAACQAAAAIpMyq8QvWP2DAN68mnqU/AAAAP0gBAAAAAAAAAaAAAAAkAAAAcHnFsGwl1j/gF0t+seSnPwAAAD9YAQAAAAAAAAGhAAAAJAAAANZOvrbnPtY/4BdLfrHkpz8AAAA/aAEAAAAAAAABogAAACQAAAA8JLe8YljWP+AXS36x5Kc/AAAAP3cBAAAAAAAAAaMAAAAkAAAACM+oyFiL1j/gF0t+seSnPwAAAD+HAQAAAAAAAAGkAAAAJAAAAG6koc7TpNY/4BdLfrHkpz8AAAA/lgEAAAAAAAABpQAAACQAAADUeZrUTr7WP+AXS36x5Kc/AAAAP6YBAAAAAAAAAaYAAAAkAAAAOk+T2snX1j/gF0t+seSnPwAAAD+2AQAAAAAAAAGnAAAAJAAAAKAkjOBE8dY/4BdLfrHkpz8AAAA/tgEAAAAAAAABqAAAACQAAAAI+oTmvwrXP+AXS36x5Kc/AAAAP8UBAAAAAAAAAakAAAAkAAAAbs997Dok1z/gF0t+seSnPwAAAD/VAQAAAAAAAAGqAAAAJAAAANakdvK1Pdc/4BdLfrHkpz8AAAA/1QEAAAAAAAABqwAAACQAAAA8em/4MFfXP+AXS36x5Kc/AAAAP+UBAAAAAAAAAawAAAAkAAAAok9o/qtw1z/gF0t+seSnPwAAAD/0AQAAAAAAAAGtAAAAJAAAAAglYQQnitc/4BdLfrHkpz8AAAA/EwIAAAAAAAABrgAAACQAAABu+lkKoqPXP+AXS36x5Kc/AAAAPxMCAAAAAAAAAa8AAAAkAAAA1M9SEB291z/gF0t+seSnPwAAAD8jAgAAAAAAAAGwAAAAJAAAADqlSxaY1tc/4BdLfrHkpz8AAAA/MwIAAAAAAAABsQAAACQAAACgekQcE/DXP+AXS36x5Kc/AAAAP0ICAAAAAAAAAbIAAAAkAAAAoHpEHBPw1z9gwDevJp6lPwAAAD9SAgAAAAAAAAGzAAAAJAAAAAZQPSKOCdg/YMA3ryaepT8AAAA/UgIAAAAAAAABtAAAACQAAABuJTYoCSPYP2DAN68mnqU/AAAAP2ICAAAAAAAAAbUAAAAkAAAA1PouLoQ82D9gwDevJp6lPwAAAD9iAgAAAAAAAAG2AAAAJAAAANT6Li6EPNg/oGgk4JtXoz8AAAA/cQIAAAAAAAABtwAAACQAAAA60Cc0/1XYP6BoJOCbV6M/AAAAP3ECAAAAAAAAAbgAAAAkAAAAoKUgOnpv2D+gaCTgm1ejPwAAAD+BAgAAAAAAAAG5AAAAJAAAAAZ7GUD1iNg/oGgk4JtXoz8AAAA/zwIAAAAAAAABugAAACQAAABsUBJGcKLYP6BoJOCbV6M/AAAAP98CAAAAAAAAAbsAAAAkAAAA0iULTOu72D+gaCTgm1ejPwAAAD86AwAAAAAAAAG8AAAAJAAAADj7A1Jm1dg/oGgk4JtXoz8AAAA/SQMAAAAAAAABvQAAACQAAACg0PxX4e7YP6BoJOCbV6M/AAAAP5cDAAAAAAAAAb4AAAAkAAAABqb1XVwI2T+gaCTgm1ejPwAAAD+3AwAAAAAAAAG/AAAAJAAAAG577mPXIdk/oGgk4JtXoz8AAAA/xgMAAAAAAAABwAAAACQAAADUUOdpUjvZP6BoJOCbV6M/AAAAP8YDAAAAAAAAAcEAAAAkAAAAOibgb81U2T+gaCTgm1ejPwAAAD/WAwAAAAAAAAHCAAAAJAAAAKD72HVIbtk/oGgk4JtXoz8AAAA/5gMAAAAAAAABwwAAACQAAAAG0dF7w4fZP6BoJOCbV6M/AAAAP/UDAAAAAAAAAcQAAAAkAAAAbKbKgT6h2T+gaCTgm1ejPwAAAD/1AwAAAAAAAAHFAAAAJAAAANJ7w4e5utk/oGgk4JtXoz8AAAA/BQQAAAAAAAABxgAAACQAAAA4UbyNNNTZP6BoJOCbV6M/AAAAPxQEAAAAAAAAAccAAAAkAAAAnia1k6/t2T+gaCTgm1ejPwAAAD8kBAAAAAAAAAHIAAAAJAAAAAb8rZkqB9o/oGgk4JtXoz8AAAA/NAQAAAAAAAAByQAAACQAAABs0aafpSDaP6BoJOCbV6M/AAAAP8AEAAAAAAAAAcoAAAAkAAAA0qafpSA62j+gaCTgm1ejPwAAAD/QBAAAAAAAAAHLAAAAJAAAADh8mKubU9o/oGgk4JtXoz8AAAA/4AQAAAAAAAABzAAAACQAAACeUZGxFm3aP6BoJOCbV6M/AAAAP+AEAAAAAAAAAc0AAAAkAAAABCeKt5GG2j+gaCTgm1ejPwAAAD/vBAAAAAAAAAHOAAAAJAAAAGz8gr0MoNo/oGgk4JtXoz8AAAA//wQAAAAAAAABzwAAACQAAADS0XvDh7naP6BoJOCbV6M/AAAAPxMFAAAAAAAAAdAAAAAkAAAAOKd0yQLT2j+gaCTgm1ejPwAAAD9hBQAAAAAAAAHRAAAAJAAAAJ58bc997No/oGgk4JtXoz8AAAA/HQYAAAAAAAAB0gAAACQAAACefG3PfezaP2DAN68mnqU/AAAAPywGAAAAAAAAAdMAAAAkAAAABlJm1fgF2z9gwDevJp6lPwAAAD8sBgAAAAAAAAHUAAAAJAAAAGwnX9tzH9s/YMA3ryaepT8AAAA/PAYAAAAAAAAB1QAAACQAAADS/Ffh7jjbP2DAN68mnqU/AAAAP1sGAAAAAAAAAdYAAAAkAAAAONJQ52lS2z9gwDevJp6lPwAAAD9rBgAAAAAAAAHXAAAAJAAAAJ6nSe3ka9s/4BdLfrHkpz8AAAA/egYAAAAAAAAB2AAAACQAAAAEfULzX4XbP+AXS36x5Kc/AAAAP/cGAAAAAAAAAdkAAAAkAAAA0Cc0/1W42z+Ab15NPCuqPwAAAD8HBwAAAAAAAAHaAAAAJAAAADb9LAXR0ds/gG9eTTwrqj8AAAA/FwcAAAAAAAAB2wAAACQAAACe0iULTOvbPyDHcRzHcaw/AAAAPyYHAAAAAAAAAdwAAAAkAAAABKgeEccE3D8gx3Ecx3GsPwAAAD8mBwAAAAAAAAHdAAAAJAAAAASoHhHHBNw/wB6F61G4rj8AAAA/NgcAAAAAAAAB3gAAACQAAABqfRcXQh7cP8AehetRuK4/AAAAPzYHAAAAAAAAAd8AAAAkAAAA0FIQHb033D/AHoXrUbiuPwAAAD9GBwAAAAAAAAHgAAAAJAAAADgoCSM4Udw/MDtMXW5/sD8AAAA/RgcAAAAAAAAB4QAAACQAAACe/QEps2rcPzA7TF1uf7A/AAAAP1UHAAAAAAAAAeIAAAAkAAAABNP6Li6E3D8wO0xdbn+wPwAAAD9lBwAAAAAAAAHjAAAAJAAAAGqo8zSpndw/8ObVxLOisT8AAAA/dAcAAAAAAAAB5AAAACQAAADQfew6JLfcP/Dm1cSzorE/AAAAP4QHAAAAAAAAAeUAAAAkAAAANlPlQJ/Q3D/w5tXEs6KxPwAAAD+UBwAAAAAAAAHmAAAAJAAAAJwo3kYa6tw/8ObVxLOisT8AAAA/owcAAAAAAAAB5wAAACQAAAAE/tZMlQPdP/Dm1cSzorE/AAAAP8MHAAAAAAAAAegAAAAkAAAABP7WTJUD3T/Akl8s+cWyPwAAAD/DBwAAAAAAAAHpAAAAJAAAAGrTz1IQHd0/wJJfLPnFsj8AAAA/0gcAAAAAAAAB6gAAACQAAADQqMhYizbdP8CSXyz5xbI/AAAAP9IHAAAAAAAAAesAAAAkAAAANn7BXgZQ3T/Akl8s+cWyPwAAAD/iBwAAAAAAAAHsAAAAJAAAAJxTumSBad0/wJJfLPnFsj8AAAA/AQgAAAAAAAAB7QAAACQAAAACKbNq/ILdP8CSXyz5xbI/AAAAPxEIAAAAAAAAAe4AAAAkAAAAaP6rcHec3T/Akl8s+cWyPwAAAD8RCAAAAAAAAAHvAAAAJAAAAM7TpHbytd0/wJJfLPnFsj8AAAA/IAgAAAAAAAAB8AAAACQAAAA2qZ18bc/dP8CSXyz5xbI/AAAAPzAIAAAAAAAAAfEAAAAkAAAAnH6Wgujo3T/Akl8s+cWyPwAAAD8wCAAAAAAAAAHyAAAAJAAAAARUj4hjAt4/wJJfLPnFsj8AAAA/QAgAAAAAAAAB8wAAACQAAABqKYiO3hveP8CSXyz5xbI/AAAAP08IAAAAAAAAAfQAAAAkAAAA0P6AlFk13j/Akl8s+cWyPwAAAD9fCAAAAAAAAAH1AAAAJAAAADbUeZrUTt4/8ObVxLOisT8AAAA/bggAAAAAAAAB9gAAACQAAACcqXKgT2jeP/Dm1cSzorE/AAAAP34IAAAAAAAAAfcAAAAkAAAAAn9rpsqB3j/w5tXEs6KxPwAAAD+OCAAAAAAAAAH4AAAAJAAAAGhUZKxFm94/8ObVxLOisT8AAAA/+wgAAAAAAAAB+QAAACQAAADOKV2ywLTePzA7TF1uf7A/AAAAPxoJAAAAAAAAAfoAAAAkAAAANP9VuDvO3j8wO0xdbn+wPwAAAD8nCQAAAAAAAAH7AAAAJAAAAJzUTr62594/MDtMXW5/sD8AAAA/NwkAAAAAAAAB/AAAACQAAAACqkfEMQHfPzA7TF1uf7A/AAAAP0YJAAAAAAAAAf0AAAAkAAAAaH9Ayqwa3z8wO0xdbn+wPwAAAD9WCQAAAAAAAAH+AAAAJAAAAM5UOdAnNN8/MDtMXW5/sD8AAAA/ZQkAAAAAAAAB/wAAACQAAAA0KjLWok3fPzA7TF1uf7A/AAAAP3UJAAAAAAAAAQABAAAkAAAANCoy1qJN3z/AHoXrUbiuPwAAAD91CQAAAAAAAAEBAQAAJAAAAJr/KtwdZ98/wB6F61G4rj8AAAA/hQkAAAAAAAABAgEAACQAAAAA1SPimIDfP8AehetRuK4/AAAAP5QJAAAAAAAAAQMBAAAkAAAAZqoc6BOa3z/AHoXrUbiuPwAAAD+kCQAAAAAAAAEEAQAAJAAAAGaqHOgTmt8/IMdxHMdxrD8AAAA/pAkAAAAAAAABBQEAACQAAADOfxXujrPfPyDHcRzHcaw/AAAAP7QJAAAAAAAAAQYBAAAkAAAANFUO9AnN3z8gx3Ecx3GsPwAAAD/DCQAAAAAAAAEHAQAAJAAAAJwqB/qE5t8/IMdxHMdxrD8AAAA/EQoAAAAAAAABCAEAACQAAAC0avyCvQzgPyDHcRzHcaw/AAAAP1AKAAAAAAAAAQkBAAAkAAAAZ9X4BXsZ4D8gx3Ecx3GsPwAAAD9fCgAAAAAAAAEKAQAAJAAAABpA9Yg4JuA/IMdxHMdxrD8AAAA/XwoAAAAAAAABCwEAACQAAADMqvEL9jLgPyDHcRzHcaw/AAAAP28KAAAAAAAAAQwBAAAkAAAAgBXujrM/4D8gx3Ecx3GsPwAAAD9vCgAAAAAAAAENAQAAJAAAADSA6hFxTOA/IMdxHMdxrD8AAAA/jgoAAAAAAAABDgEAACQAAACaVeMX7GXgPyDHcRzHcaw/AAAAPwsLAAAAAAAAAQ8BAAAkAAAATcDfmqly4D8gx3Ecx3GsPwAAAD8bCwAAAAAAAAEQAQAAJAAAAAEr3B1nf+A/wB6F61G4rj8AAAA/GwsAAAAAAAABEQEAACQAAABnANUj4pjgP8AehetRuK4/AAAAPysLAAAAAAAAARIBAAAkAAAAzdXNKV2y4D/AHoXrUbiuPwAAAD8+CwAAAAAAAAETAQAAJAAAAH9Ayqwav+A/wB6F61G4rj8AAAA/PgsAAAAAAAABFAEAACQAAAAzq8Yv2MvgP8AehetRuK4/AAAAP04LAAAAAAAAARUBAAAkAAAA5hXDspXY4D/AHoXrUbiuPwAAAD9dCwAAAAAAAAEWAQAAJAAAAJqAvzVT5eA/wB6F61G4rj8AAAA/XQsAAAAAAAABFwEAACQAAABM67u4EPLgP8AehetRuK4/AAAAP20LAAAAAAAAARgBAAAkAAAAAFa4O87+4D8wO0xdbn+wPwAAAD9tCwAAAAAAAAEZAQAAJAAAALLAtL6LC+E/MDtMXW5/sD8AAAA/fQsAAAAAAAABGgEAACQAAABmK7FBSRjhPzA7TF1uf7A/AAAAP4wLAAAAAAAAARsBAAAkAAAAzACqR8Qx4T8wO0xdbn+wPwAAAD+MCwAAAAAAAAEcAQAAJAAAADLWok0/S+E/MDtMXW5/sD8AAAA/nAsAAAAAAAABHQEAACQAAADmQJ/Q/FfhPzA7TF1uf7A/AAAAP6wLAAAAAAAAAR4BAAAkAAAATRaY1ndx4T8wO0xdbn+wPwAAAD+sCwAAAAAAAAEfAQAAJAAAAP+AlFk1fuE/MDtMXW5/sD8AAAA/uwsAAAAAAAABIAEAACQAAACz65Dc8orhPzA7TF1uf7A/AAAAP7sLAAAAAAAAASEBAAAkAAAAGcGJ4m2k4T8wO0xdbn+wPwAAAD/LCwAAAAAAAAEiAQAAJAAAAMsrhmUrseE/MDtMXW5/sD8AAAA/2gsAAAAAAAABIwEAACQAAAB/loLo6L3hPzA7TF1uf7A/AAAAP+oLAAAAAAAAASQBAAAkAAAAMgF/a6bK4T8wO0xdbn+wPwAAAD/6CwAAAAAAAAElAQAAJAAAAOZre+5j1+E/MDtMXW5/sD8AAAA/+gsAAAAAAAABJgEAACQAAACY1ndxIeThPzA7TF1uf7A/AAAAPwkMAAAAAAAAAScBAAAkAAAAAKxwd5z94T8wO0xdbn+wPwAAAD8JDAAAAAAAAAEoAQAAJAAAALIWbfpZCuI/MDtMXW5/sD8AAAA/GQwAAAAAAAABKQEAACQAAAAY7GUA1SPiPzA7TF1uf7A/AAAAPxkMAAAAAAAAASoBAAAkAAAAzFZig5Iw4j8wO0xdbn+wPwAAAD8pDAAAAAAAAAErAQAAJAAAAOWWVwzLVuI/MDtMXW5/sD8AAAA/KQwAAAAAAAABLAEAACQAAACZAVSPiGPiPzA7TF1uf7A/AAAAPzgMAAAAAAAAAS0BAAAkAAAA/9ZMlQN94j8wO0xdbn+wPwAAAD84DAAAAAAAAAEuAQAAJAAAALFBSRjBieI/MDtMXW5/sD8AAAA/SAwAAAAAAAABLwEAACQAAABlrEWbfpbiPzA7TF1uf7A/AAAAP0gMAAAAAAAAATABAAAkAAAAy4E+ofmv4j8wO0xdbn+wPwAAAD9XDAAAAAAAAAExAQAAJAAAADFXN6d0yeI/MDtMXW5/sD8AAAA/ZwwAAAAAAAABMgEAACQAAADlwTMqMtbiP/Dm1cSzorE/AAAAP2cMAAAAAAAAATMBAAAkAAAAmCwwre/i4j/w5tXEs6KxPwAAAD93DAAAAAAAAAE0AQAAJAAAAEyXLDCt7+I/8ObVxLOisT8AAAA/dwwAAAAAAAABNQEAACQAAAD+ASmzavziP/Dm1cSzorE/AAAAP4YMAAAAAAAAATYBAAAkAAAAsmwlNigJ4z/w5tXEs6KxPwAAAD+GDAAAAAAAAAE3AQAAJAAAAGTXIbnlFeM/8ObVxLOisT8AAAA/lgwAAAAAAAABOAEAACQAAAAYQh48oyLjP/Dm1cSzorE/AAAAP5YMAAAAAAAAATkBAAAkAAAAyqwav2Av4z/w5tXEs6KxPwAAAD+mDAAAAAAAAAE6AQAAJAAAAH4XF0IePOM/8ObVxLOisT8AAAA/pgwAAAAAAAABOwEAACQAAAAxghPF20jjP/Dm1cSzorE/AAAAP7UMAAAAAAAAATwBAAAkAAAAMYITxdtI4z/Akl8s+cWyPwAAAD+1DAAAAAAAAAE9AQAAJAAAAOXsD0iZVeM/wJJfLPnFsj8AAAA/xQwAAAAAAAABPgEAACQAAACXVwzLVmLjP8CSXyz5xbI/AAAAP9QMAAAAAAAAAT8BAAAkAAAAS8IIThRv4z/Akl8s+cWyPwAAAD/kDAAAAAAAAAFAAQAAJAAAAP0sBdHRe+M/wJJfLPnFsj8AAAA/5AwAAAAAAAABQQEAACQAAACxlwFUj4jjP8CSXyz5xbI/AAAAP/QMAAAAAAAAAUIBAAAkAAAAYwL+1kyV4z/Akl8s+cWyPwAAAD8DDQAAAAAAAAFDAQAAJAAAABdt+lkKouM/wJJfLPnFsj8AAAA/Ew0AAAAAAAABRAEAACQAAADL1/bcx67jP8CSXyz5xbI/AAAAPyMNAAAAAAAAAUUBAAAkAAAAfULzX4W74z/Akl8s+cWyPwAAAD8yDQAAAAAAAAFGAQAAJAAAADGt7+JCyOM/wJJfLPnFsj8AAAA/Qg0AAAAAAAABRwEAACQAAADkF+xlANXjP8CSXyz5xbI/AAAAP1ENAAAAAAAAAUgBAAAkAAAAmILo6L3h4z/Akl8s+cWyPwAAAD9RDQAAAAAAAAFJAQAAJAAAAErt5Gt77uM/wJJfLPnFsj8AAAA/YQ0AAAAAAAABSgEAACQAAAD+V+HuOPvjP8CSXyz5xbI/AAAAP3ENAAAAAAAAAUsBAAAkAAAAsMLdcfYH5D/Akl8s+cWyPwAAAD+ADQAAAAAAAAFMAQAAJAAAAGQt2vSzFOQ/wJJfLPnFsj8AAAA/kA0AAAAAAAABTQEAACQAAAAWmNZ3cSHkP8CSXyz5xbI/AAAAP5ANAAAAAAAAAU4BAAAkAAAAygLT+i4u5D/w5tXEs6KxPwAAAD+gDQAAAAAAAAFPAQAAJAAAAH1tz33sOuQ/8ObVxLOisT8AAAA/oA0AAAAAAAABUAEAACQAAAAx2MsAqkfkP/Dm1cSzorE/AAAAP68NAAAAAAAAAVEBAAAkAAAA40LIg2dU5D/w5tXEs6KxPwAAAD+vDQAAAAAAAAFSAQAAJAAAAJetxAYlYeQ/8ObVxLOisT8AAAA/vw0AAAAAAAABUwEAACQAAABJGMGJ4m3kP/Dm1cSzorE/AAAAP84NAAAAAAAAAVQBAAAkAAAA/YK9DKB65D8wO0xdbn+wPwAAAD/ODQAAAAAAAAFVAQAAJAAAALHtuY9dh+Q/MDtMXW5/sD8AAAA/3g0AAAAAAAABVgEAACQAAAAXw7KV2KDkPzA7TF1uf7A/AAAAP94NAAAAAAAAAVcBAAAkAAAAfZirm1O65D/AHoXrUbiuPwAAAD/uDQAAAAAAAAFYAQAAJAAAADADqB4Rx+Q/wB6F61G4rj8AAAA/7g0AAAAAAAABWQEAACQAAACW2KAkjODkPyDHcRzHcaw/AAAAP/0NAAAAAAAAAVoBAAAkAAAASkOdp0nt5D+Ab15NPCuqPwAAAD/9DQAAAAAAAAFbAQAAJAAAAPytmSoH+uQ/gG9eTTwrqj8AAAA/DQ4AAAAAAAABXAEAACQAAABig5IwghPlP4BvXk08K6o/AAAAPw0OAAAAAAAAAV0BAAAkAAAAFu6Osz8g5T+Ab15NPCuqPwAAAD8dDgAAAAAAAAFeAQAAJAAAAMhYizb9LOU/gG9eTTwrqj8AAAA/HQ4AAAAAAAABXwEAACQAAAB8w4e5ujnlP+AXS36x5Kc/AAAAPywOAAAAAAAAAWABAAAkAAAALi6EPHhG5T/gF0t+seSnPwAAAD8sDgAAAAAAAAFhAQAAJAAAAOKYgL81U+U/4BdLfrHkpz8AAAA/PA4AAAAAAAABYgEAACQAAACWA31C81/lP+AXS36x5Kc/AAAAP0sOAAAAAAAAAWMBAAAkAAAASG55xbBs5T/gF0t+seSnPwAAAD9bDgAAAAAAAAFkAQAAJAAAALBDcssrhuU/4BdLfrHkpz8AAAA/Ww4AAAAAAAABZQEAACQAAABkrm5O6ZLlP+AXS36x5Kc/AAAAP2sOAAAAAAAAAWYBAAAkAAAAFhlr0aaf5T9gwDevJp6lPwAAAD9rDgAAAAAAAAFnAQAAJAAAADBZYFrfxeU/YMA3ryaepT8AAAA/eg4AAAAAAAABaAEAACQAAACWLllgWt/lP2DAN68mnqU/AAAAP3oOAAAAAAAAAWkBAAAkAAAA/ANSZtX45T+gaCTgm1ejPwAAAD+KDgAAAAAAAAFqAQAAJAAAAK5uTumSBeY/oGgk4JtXoz8AAAA/ig4AAAAAAAABawEAACQAAABi2UpsUBLmP6BoJOCbV6M/AAAAP5oOAAAAAAAAAWwBAAAkAAAAFERH7w0f5j+gaCTgm1ejPwAAAD+aDgAAAAAAAAFtAQAAJAAAAMiuQ3LLK+Y/oGgk4JtXoz8AAAA/qQ4AAAAAAAABbgEAACQAAAB8GUD1iDjmP6BoJOCbV6M/AAAAP7kOAAAAAAAAAW8BAAAkAAAALoQ8eEZF5j+gaCTgm1ejPwAAAD/3DgAAAAAAAAFwAQAAJAAAAJRZNX7BXuY/ABERERERoT8AAAA/Bw8AAAAAAAABcQEAACQAAABIxDEBf2vmPwAREREREaE/AAAAPxcPAAAAAAAAAXIBAAAkAAAA/C4uhDx45j/AcvuDDJWdPwAAAD8mDwAAAAAAAAFzAQAAJAAAALCZKgf6hOY/wHL7gwyVnT8AAAA/Jg8AAAAAAAABdAEAACQAAABiBCeKt5HmP8By+4MMlZ0/AAAAPzYPAAAAAAAAAXUBAAAkAAAAFm8jDXWe5j/AcvuDDJWdPwAAAD9FDwAAAAAAAAF2AQAAJAAAAMjZH5Ayq+Y/wHL7gwyVnT8AAAA/VQ8AAAAAAAABdwEAACQAAAB8RBwT8LfmP8By+4MMlZ0/AAAAP1UPAAAAAAAAAXgBAAAkAAAALq8Ylq3E5j/AcvuDDJWdPwAAAD9lDwAAAAAAAAF5AQAAJAAAAOIZFRlr0eY/wHL7gwyVnT8AAAA/dA8AAAAAAAABegEAACQAAACUhBGcKN7mP8By+4MMlZ0/AAAAP5QPAAAAAAAAAXsBAAAkAAAASO8NH+bq5j/AcvuDDJWdPwAAAD+UDwAAAAAAAAF8AQAAJAAAAPpZCqKj9+Y/wHL7gwyVnT8AAAA/ow8AAAAAAAABfQEAACQAAACuxAYlYQTnP8By+4MMlZ0/AAAAP7MPAAAAAAAAAX4BAAAkAAAAYi8DqB4R5z/AcvuDDJWdPwAAAD/CDwAAAAAAAAF/AQAAJAAAABSa/yrcHec/wHL7gwyVnT8AAAA/0g8AAAAAAAABgAEAACQAAADIBPytmSrnP8By+4MMlZ0/AAAAP+IPAAAAAAAAAYEBAAAkAAAAem/4MFc35z/AcvuDDJWdPwAAAD/xDwAAAAAAAAGCAQAAJAAAAC7a9LMUROc/wHL7gwyVnT8AAAA/8Q8AAAAAAAABgwEAACQAAADgRPE20lDnP8By+4MMlZ0/AAAAPwEQAAAAAAAAAYQBAAAkAAAAlK/tuY9d5z/AcvuDDJWdPwAAAD8BEAAAAAAAAAGFAQAAJAAAAEga6jxNauc/wHL7gwyVnT8AAAA/ERAAAAAAAAABhgEAACQAAAD8hOa/CnfnP8By+4MMlZ0/AAAAPyAQAAAAAAAAAYcBAAAkAAAAru/iQsiD5z/AcvuDDJWdPwAAAD8wEAAAAAAAAAGIAQAAJAAAAK7v4kLIg+c/ABERERERoT8AAAA/MBAAAAAAAAABiQEAACQAAABiWt/FhZDnPwAREREREaE/AAAAPz8QAAAAAAAAAYoBAAAkAAAAFMXbSEOd5z8AERERERGhPwAAAD9PEAAAAAAAAAGLAQAAJAAAABTF20hDnec/oGgk4JtXoz8AAAA/TxAAAAAAAAABjAEAACQAAADIL9jLAKrnP6BoJOCbV6M/AAAAP18QAAAAAAAAAY0BAAAkAAAAeprUTr625z+gaCTgm1ejPwAAAD9fEAAAAAAAAAGOAQAAJAAAAC4F0dF7w+c/YMA3ryaepT8AAAA/bhAAAAAAAAABjwEAACQAAADgb81UOdDnP2DAN68mnqU/AAAAP50QAAAAAAAAAZABAAAkAAAAlNrJ1/bc5z9gwDevJp6lPwAAAD+tEAAAAAAAAAGRAQAAJAAAAEhFxlq06ec/4BdLfrHkpz8AAAA/rRAAAAAAAAABkgEAACQAAAD6r8LdcfbnP+AXS36x5Kc/AAAAP7wQAAAAAAAAAZMBAAAkAAAArhq/YC8D6D+Ab15NPCuqPwAAAD/MEAAAAAAAAAGUAQAAJAAAAGCFu+PsD+g/gG9eTTwrqj8AAAA/zBAAAAAAAAABlQEAACQAAAAU8LdmqhzoP4BvXk08K6o/AAAAP9wQAAAAAAAAAZYBAAAkAAAAxlq06Wcp6D+Ab15NPCuqPwAAAD/cEAAAAAAAAAGXAQAAJAAAAHrFsGwlNug/gG9eTTwrqj8AAAA/6xAAAAAAAAABmAEAACQAAAAsMK3v4kLoP4BvXk08K6o/AAAAP/sQAAAAAAAAAZkBAAAkAAAA4JqpcqBP6D+Ab15NPCuqPwAAAD8LEQAAAAAAAAGaAQAAJAAAAEhwongbaeg/gG9eTTwrqj8AAAA/GhEAAAAAAAABmwEAACQAAAD62p772HXoP4BvXk08K6o/AAAAPyoRAAAAAAAAAZwBAAAkAAAArkWbfpaC6D+Ab15NPCuqPwAAAD85EQAAAAAAAAGdAQAAJAAAAGCwlwFUj+g/4BdLfrHkpz8AAAA/SREAAAAAAAABngEAACQAAAAUG5SEEZzoP+AXS36x5Kc/AAAAP0kRAAAAAAAAAZ8BAAAkAAAAxoWQB8+o6D/gF0t+seSnPwAAAD9ZEQAAAAAAAAGgAQAAJAAAAHrwjIqMteg/4BdLfrHkpz8AAAA/ahEAAAAAAAABoQEAACQAAAAuW4kNSsLoP+AXS36x5Kc/AAAAP2oRAAAAAAAAAaIBAAAkAAAA4MWFkAfP6D/gF0t+seSnPwAAAD96EQAAAAAAAAGjAQAAJAAAAJQwghPF2+g/4BdLfrHkpz8AAAA/ihEAAAAAAAABpAEAACQAAABGm36WgujoP+AXS36x5Kc/AAAAP6kRAAAAAAAAAaUBAAAkAAAA+gV7GUD16D/gF0t+seSnPwAAAD+pEQAAAAAAAAGmAQAAJAAAAPoFexlA9eg/YMA3ryaepT8AAAA/uBEAAAAAAAABpwEAACQAAACscHec/QHpP2DAN68mnqU/AAAAP7gRAAAAAAAAAagBAAAkAAAAYNtzH7sO6T9gwDevJp6lPwAAAD/IEQAAAAAAAAGpAQAAJAAAABJGcKJ4G+k/YMA3ryaepT8AAAA/2BEAAAAAAAABqgEAACQAAADGsGwlNijpP2DAN68mnqU/AAAAP+cRAAAAAAAAAasBAAAkAAAAeBtpqPM06T9gwDevJp6lPwAAAD/3EQAAAAAAAAGsAQAAJAAAACyGZSuxQek/YMA3ryaepT8AAAA/BxIAAAAAAAABrQEAACQAAADg8GGubk7pP2DAN68mnqU/AAAAPwcSAAAAAAAAAa4BAAAkAAAAlFteMSxb6T9gwDevJp6lPwAAAD8WEgAAAAAAAAGvAQAAJAAAAEbGWrTpZ+k/YMA3ryaepT8AAAA/JhIAAAAAAAABsAEAACQAAAD6MFc3p3TpP2DAN68mnqU/AAAAPzUSAAAAAAAAAbEBAAAkAAAArJtTumSB6T9gwDevJp6lPwAAAD9FEgAAAAAAAAGyAQAAJAAAAGAGUD0ijuk/YMA3ryaepT8AAAA/RRIAAAAAAAABswEAACQAAAABAAAAAADgP6qqqqqqquo/AAAAPwAAAAAAAAAAAbQBAAAkAAAAAQAAAAAA4D8ydbn9QYbqPwAAAD8AAAAAAAAAAAG1AQAAJAAAAJwqB/qE5t8/uj/IUNlh6j8AAAA/IAAAAAAAAAABtgEAACQAAAA0VQ70Cc3fP7o/yFDZYeo/AAAAPy8AAAAAAAAAAbcBAAAkAAAAZqoc6BOa3z8+CtejcD3qPwAAAD8vAAAAAAAAAAG4AQAAJAAAAJr/KtwdZ98/Sp/0SZ/06T8AAAA/PwAAAAAAAAABuQEAACQAAAACqkfEMQHfP0qf9Emf9Ok/AAAAPz8AAAAAAAAAAboBAAAkAAAANP9VuDvO3j/OaQOdNtDpPwAAAD9PAAAAAAAAAAG7AQAAJAAAAAJ/a6bKgd4/VjQS8M2r6T8AAAA/TwAAAAAAAAABvAEAACQAAAA21Hma1E7eP9r+IENlh+k/AAAAP14AAAAAAAAAAb0BAAAkAAAAaimIjt4b3j/a/iBDZYfpPwAAAD9eAAAAAAAAAAG+AQAAJAAAAJx+loLo6N0/Yskvlvxi6T8AAAA/bgAAAAAAAAABvwEAACQAAADO06R28rXdP+qTPumTPuk/AAAAP24AAAAAAAAAAcABAAAkAAAAaP6rcHec3T/qkz7pkz7pPwAAAD99AAAAAAAAAAHBAQAAJAAAAAIps2r8gt0/bl5NPCsa6T8AAAA/fQAAAAAAAAABwgEAACQAAACcU7pkgWndP/YoXI/C9eg/AAAAP40AAAAAAAAAAcMBAAAkAAAANn7BXgZQ3T/2KFyPwvXoPwAAAD+NAAAAAAAAAAHEAQAAJAAAAGrTz1IQHd0/evNq4lnR6D8AAAA/nQAAAAAAAAABxQEAACQAAAAE/tZMlQPdPwK+eTXxrOg/AAAAP50AAAAAAAAAAcYBAAAkAAAANlPlQJ/Q3D8Cvnk18azoPwAAAD+sAAAAAAAAAAHHAQAAJAAAAATT+i4uhNw/Ar55NfGs6D8AAAA/rAAAAAAAAAAByAEAACQAAADQUhAdvTfcPwK+eTXxrOg/AAAAP7wAAAAAAAAAAckBAAAkAAAAntIlC0zr2z8Cvnk18azoPwAAAD+8AAAAAAAAAAHKAQAAJAAAAGpSO/nants/Ar55NfGs6D8AAAA/zAAAAAAAAAABywEAACQAAABsJ1/bcx/bP3rzauJZ0eg/AAAAP8wAAAAAAAAAAcwBAAAkAAAA0tF7w4e52j/2KFyPwvXoPwAAAD/bAAAAAAAAAAHNAQAAJAAAADh8mKubU9o/bl5NPCsa6T8AAAA/2wAAAAAAAAABzgEAACQAAACeJrWTr+3ZP25eTTwrGuk/AAAAP+sAAAAAAAAAAc8BAAAkAAAAoPvYdUhu2T/qkz7pkz7pPwAAAD/rAAAAAAAAAAHQAQAAJAAAAAam9V1cCNk/6pM+6ZM+6T8AAAA/+gAAAAAAAAAB0QEAACQAAADSJQtM67vYP2LJL5b8Yuk/AAAAP/oAAAAAAAAAAdIBAAAkAAAAoKUgOnpv2D/a/iBDZYfpPwAAAD8KAQAAAAAAAAHTAQAAJAAAANT6Li6EPNg/VjQS8M2r6T8AAAA/CgEAAAAAAAAB1AEAACQAAACgekQcE/DXP1Y0EvDNq+k/AAAAPxoBAAAAAAAAAdUBAAAkAAAAoHpEHBPw1z/OaQOdNtDpPwAAAD8aAQAAAAAAAAHWAQAAJAAAADqlSxaY1tc/Sp/0SZ/06T8AAAA/KQEAAAAAAAAB1wEAACQAAABu+lkKoqPXP8bU5fYHGeo/AAAAPzkBAAAAAAAAAdgBAAAkAAAACCVhBCeK1z+6P8hQ2WHqPwAAAD9JAQAAAAAAAAHZAQAAJAAAADx6b/gwV9c/uj/IUNlh6j8AAAA/SQEAAAAAAAAB2gEAACQAAAA8em/4MFfXP6qqqqqqquo/AAAAP1gBAAAAAAAAAdsBAAAkAAAA1qR28rU91z+eFY0EfPPqPwAAAD9YAQAAAAAAAAHcAQAAJAAAAG7Pfew6JNc/koBvXk086z8AAAA/aAEAAAAAAAAB3QEAACQAAAAI+oTmvwrXP4brUbgehes/AAAAP2gBAAAAAAAAAd4BAAAkAAAACPqE5r8K1z96VjQS8M3rPwAAAD93AQAAAAAAAAHfAQAAJAAAAKAkjOBE8dY/elY0EvDN6z8AAAA/dwEAAAAAAAAB4AEAACQAAACgJIzgRPHWP/KLJb9Y8us/AAAAP4cBAAAAAAAAAeEBAAAkAAAAOk+T2snX1j/yiyW/WPLrPwAAAD+HAQAAAAAAAAHiAQAAJAAAADpPk9rJ19Y/bsEWbMEW7D8AAAA/lwEAAAAAAAAB4wEAACQAAAA6T5PaydfWP+b2BxkqO+w/AAAAP5cBAAAAAAAAAeQBAAAkAAAAOk+T2snX1j/aYepy+4PsPwAAAD+mAQAAAAAAAAHlAQAAJAAAANR5mtROvtY/zszMzMzM7D8AAAA/pgEAAAAAAAAB5gEAACQAAADUeZrUTr7WP0YCvnk18ew/AAAAP7YBAAAAAAAAAecBAAAkAAAA1Hma1E6+1j++N68mnhXtPwAAAD+2AQAAAAAAAAHoAQAAJAAAANR5mtROvtY/Om2g0wY67T8AAAA/xgEAAAAAAAAB6QEAACQAAAA6T5PaydfWPy7Ygi3Ygu0/AAAAP8YBAAAAAAAAAeoBAAAkAAAAOk+T2snX1j+qDXTaQKftPwAAAD/VAQAAAAAAAAHrAQAAJAAAAAj6hOa/Ctc/nnhWNBLw7T8AAAA/1QEAAAAAAAAB7AEAACQAAAAI+oTmvwrXP47jOI7jOO4/AAAAP+UBAAAAAAAAAe0BAAAkAAAA1qR28rU91z8KGSo7TF3uPwAAAD/lAQAAAAAAAAHuAQAAJAAAAKJPaP6rcNc//oMMlR2m7j8AAAA/9AEAAAAAAAAB7wEAACQAAAAIJWEEJ4rXP3a5/UGGyu4/AAAAP/QBAAAAAAAAAfABAAAkAAAAOqVLFpjW1z92uf1BhsruPwAAAD8EAgAAAAAAAAHxAQAAJAAAAKB6RBwT8Nc/7u7u7u7u7j8AAAA/BAIAAAAAAAAB8gEAACQAAAAGUD0ijgnYP2ok4JtXE+8/AAAAPxQCAAAAAAAAAfMBAAAkAAAAbiU2KAkj2D9qJOCbVxPvPwAAAD8UAgAAAAAAAAH0AQAAJAAAAG4lNigJI9g/4lnRSMA37z8AAAA/IwIAAAAAAAAB9QEAACQAAAA60Cc0/1XYP+JZ0UjAN+8/AAAAPyMCAAAAAAAAAfYBAAAkAAAAoKUgOnpv2D9ej8L1KFzvPwAAAD8zAgAAAAAAAAH3AQAAJAAAAAZ7GUD1iNg/1sSzopGA7z8AAAA/MwIAAAAAAAAB+AEAACQAAADSJQtM67vYP9bEs6KRgO8/AAAAPzYCAAAAAAAAAfkBAAAkAAAABqb1XVwI2T9O+qRP+qTvPwAAAD82AgAAAAAAAAH6AQAAJAAAAG577mPXIdk/yi+W/GLJ7z8AAAA/RQIAAAAAAAAB+wEAACQAAAA6JuBvzVTZP8ovlvxiye8/AAAAP0UCAAAAAAAAAfwBAAAkAAAABtHRe8OH2T/KL5b8YsnvPwAAAD9VAgAAAAAAAAH9AQAAJAAAANJ7w4e5utk/yi+W/GLJ7z8AAAA/VQIAAAAAAAAB/gEAACQAAAAG/K2ZKgfaP8ovlvxiye8/AAAAP2QCAAAAAAAAAf8BAAAkAAAAOHyYq5tT2j/KL5b8YsnvPwAAAD9kAgAAAAAAAAEAAgAAJAAAAAQnireRhto/yi+W/GLJ7z8AAAA/dAIAAAAAAAABAQIAACQAAAA4p3TJAtPaP076pE/6pO8/AAAAP3QCAAAAAAAAAQICAAAkAAAA0vxX4e442z/WxLOikYDvPwAAAD+EAgAAAAAAAAEDAgAAJAAAAAR9QvNfhds/1sSzopGA7z8AAAA/hAIAAAAAAAABBAIAACQAAADQJzT/VbjbP16PwvUoXO8/AAAAP5MCAAAAAAAAAQUCAAAkAAAABKgeEccE3D9ej8L1KFzvPwAAAD+TAgAAAAAAAAEGAgAAJAAAAGp9FxdCHtw/4lnRSMA37z8AAAA/owIAAAAAAAABBwIAACQAAADQUhAdvTfcP+JZ0UjAN+8/AAAAP6MCAAAAAAAAAQgCAAAkAAAAnv0BKbNq3D/iWdFIwDfvPwAAAD+zAgAAAAAAAAEJAgAAJAAAAATT+i4uhNw/aiTgm1cT7z8AAAA/wgIAAAAAAAABCgIAACQAAABqqPM0qZ3cP2ok4JtXE+8/AAAAP8ICAAAAAAAAAQsCAAAkAAAA0H3sOiS33D/u7u7u7u7uPwAAAD/SAgAAAAAAAAEMAgAAJAAAAJwo3kYa6tw/7u7u7u7u7j8AAAA/0gIAAAAAAAABDQIAACQAAAAE/tZMlQPdP3a5/UGGyu4/AAAAP+ECAAAAAAAAAQ4CAAAkAAAA0KjIWIs23T/+gwyVHabuPwAAAD/hAgAAAAAAAAEPAgAAJAAAAJxTumSBad0/gk4b6LSB7j8AAAA/8QIAAAAAAAABEAIAACQAAABo/qtwd5zdP4JOG+i0ge4/AAAAP/ECAAAAAAAAARECAAAkAAAAztOkdvK13T8KGSo7TF3uPwAAAD8BAwAAAAAAAAESAgAAJAAAADapnXxtz90/juM4juM47j8AAAA/AQMAAAAAAAABEwIAACQAAAAEVI+IYwLeP47jOI7jOO4/AAAAPxADAAAAAAAAARQCAAAkAAAAaimIjt4b3j8WrkfhehTuPwAAAD8QAwAAAAAAAAEVAgAAJAAAAND+gJRZNd4/Fq5H4XoU7j8AAAA/IAMAAAAAAAABFgIAACQAAADQ/oCUWTXeP554VjQS8O0/AAAAPyADAAAAAAAAARcCAAAkAAAANtR5mtRO3j8iQ2WHqcvtPwAAAD8wAwAAAAAAAAEYAgAAJAAAAJypcqBPaN4/qg102kCn7T8AAAA/PwMAAAAAAAABGQIAACQAAAACf2umyoHeP6oNdNpAp+0/AAAAPz8DAAAAAAAAARoCAAAkAAAAAn9rpsqB3j8u2IIt2ILtPwAAAD9PAwAAAAAAAAEbAgAAJAAAAGhUZKxFm94/LtiCLdiC7T8AAAA/TwMAAAAAAAABHAIAACQAAABoVGSsRZveP7KikYBvXu0/AAAAP14DAAAAAAAAAR0CAAAkAAAAzildssC03j86baDTBjrtPwAAAD9eAwAAAAAAAAEeAgAAJAAAADT/Vbg7zt4/vjevJp4V7T8AAAA/bgMAAAAAAAABHwIAACQAAACc1E6+tufeP743ryaeFe0/AAAAP34DAAAAAAAAASACAAAkAAAAnNROvrbn3j9GAr55NfHsPwAAAD9+AwAAAAAAAAEhAgAAJAAAAAKqR8QxAd8/RgK+eTXx7D8AAAA/jQMAAAAAAAABIgIAACQAAAACqkfEMQHfP87MzMzMzOw/AAAAP40DAAAAAAAAASMCAAAkAAAAAqpHxDEB3z9Sl9sfZKjsPwAAAD+dAwAAAAAAAAEkAgAAJAAAAGh/QMqsGt8/UpfbH2So7D8AAAA/nQMAAAAAAAABJQIAACQAAABof0DKrBrfP9ph6nL7g+w/AAAAP60DAAAAAAAAASYCAAAkAAAAzlQ50Cc03z/aYepy+4PsPwAAAD+tAwAAAAAAAAEnAgAAJAAAAM5UOdAnNN8/Xiz5xZJf7D8AAAA/vAMAAAAAAAABKAIAACQAAAA0KjLWok3fP14s+cWSX+w/AAAAP7wDAAAAAAAAASkCAAAkAAAANCoy1qJN3z/m9gcZKjvsPwAAAD/MAwAAAAAAAAEqAgAAJAAAADQqMtaiTd8/bsEWbMEW7D8AAAA/2wMAAAAAAAABKwIAACQAAAA0KjLWok3fP/KLJb9Y8us/AAAAP+sDAAAAAAAAASwCAAAkAAAANCoy1qJN3z96VjQS8M3rPwAAAD/7AwAAAAAAAAEtAgAAJAAAAM5UOdAnNN8//iBDZYep6z8AAAA/CgQAAAAAAAABLgIAACQAAADOVDnQJzTfP4brUbgehes/AAAAPwoEAAAAAAAAAS8CAAAkAAAAaH9Ayqwa3z8KtmALtmDrPwAAAD8aBAAAAAAAAAEwAgAAJAAAAAKqR8QxAd8/koBvXk086z8AAAA/KgQAAAAAAAABMQIAACQAAACc1E6+tufePxpLfrHkF+s/AAAAPzkEAAAAAAAAATICAAAkAAAANP9VuDvO3j+eFY0EfPPqPwAAAD9YBAAAAAAAAAEzAgAAJAAAAM4pXbLAtN4/JuCbVxPP6j8AAAA/ZwQAAAAAAAABNAIAACQAAABoVGSsRZveP6qqqqqqquo/AAAAP3cEAAAAAAAAATUCAAAkAAAAAn9rpsqB3j+qqqqqqqrqPwAAAD+HBAAAAAAAAAE2AgAAJAAAAJypcqBPaN4/MnW5/UGG6j8AAAA/hwQAAAAAAAABNwIAACQAAAA21Hma1E7eP7o/yFDZYeo/AAAAP6YEAAAAAAAAATgCAAAkAAAA0P6AlFk13j+6P8hQ2WHqPwAAAD+2BAAAAAAAAAE5AgAAJAAAAND+gJRZNd4/PgrXo3A96j8AAAA/tgQAAAAAAAABOgIAACQAAAAEVI+IYwLePz4K16NwPeo/AAAAP8UEAAAAAAAAATsCAAAkAAAAnH6Wgujo3T/G1OX2BxnqPwAAAD/FBAAAAAAAAAE8AgAAJAAAADapnXxtz90/Sp/0SZ/06T8AAAA/1QQAAAAAAAABPQIAACQAAABo/qtwd5zdP0qf9Emf9Ok/AAAAP9UEAAAAAAAAAT4CAAAkAAAAaP6rcHec3T/OaQOdNtDpPwAAAD/kBAAAAAAAAAE/AgAAJAAAAJxTumSBad0/zmkDnTbQ6T8AAAA/5AQAAAAAAAABQAIAACQAAAA2fsFeBlDdP1Y0EvDNq+k/AAAAP/QEAAAAAAAAAUECAAAkAAAAatPPUhAd3T/a/iBDZYfpPwAAAD/0BAAAAAAAAAFCAgAAJAAAAAT+1kyVA90/2v4gQ2WH6T8AAAA/BAUAAAAAAAABQwIAACQAAACcKN5GGurcP9r+IENlh+k/AAAAPxMFAAAAAAAAAUQCAAAkAAAANlPlQJ/Q3D9iyS+W/GLpPwAAAD8TBQAAAAAAAAFFAgAAJAAAANB97Dokt9w/Yskvlvxi6T8AAAA/QgUAAAAAAAAL</ink>
</athena>
</file>

<file path=customXml/item32.xml><?xml version="1.0" encoding="utf-8"?>
<athena xmlns="http://schemas.microsoft.com/edu/athena" version="0.1.3082.0">
  <timings duration="76952">
    <event time="21699" type="OnNext" clickIndex="1" wacClickIndex="1"/>
    <event time="49255" type="OnNext" clickIndex="2" wacClickIndex="2"/>
    <event time="60975" type="OnNext" clickIndex="3" wacClickIndex="3"/>
  </timings>
</athena>
</file>

<file path=customXml/item33.xml><?xml version="1.0" encoding="utf-8"?>
<athena xmlns="http://schemas.microsoft.com/edu/athena" version="0.1.3082.0">
  <ink scale="0.6617647">AAEAAAD/////AQAAAAAAAAAMAgAAAE9BdXRob3JQUFQsIFZlcnNpb249MC4xLjMwODIuMCwgQ3VsdHVyZT1uZXV0cmFsLCBQdWJsaWNLZXlUb2tlbj0zMWJmMzg1NmFkMzY0ZTM1BQEAAAALSW5rTWF0dGVyVjEDAAAADUxpc3RgMStfaXRlbXMMTGlzdGAxK19zaXplD0xpc3RgMStfdmVyc2lvbgQAABdTaGFyZWQuSW5raW5nLklua0F0b21bXQIAAAAICAIAAAAJAwAAAAYAAAAHAAAABwMAAAAAAQAAAAgAAAAECUlua0F0b21WMQIAAAAJBAAAAAkFAAAACQYAAAAJBwAAAAkIAAAACQkAAAANAgUEAAAAC1BlblN0cm9rZVYxBAAAAApBdHRyaWJ1dGVzBVRyYWNlCVN0YXJ0VGltZQRUeXBlBAQABA9QZW5BdHRyaWJ1dGVzVjECAAAACklua1RyYWNlVjECAAAAEAxBY3Rpb25UeXBlVjECAAAAAgAAAAkKAAAACQsAAACvUQAAAAAAAAX0////DEFjdGlvblR5cGVWMQEAAAAHdmFsdWVfXwAIAgAAAAAAAAABBQAAAAQAAAAJDQAAAAkOAAAASGgAAAAAAAAB8f////T///8AAAAAAQYAAAAEAAAACRAAAAAJEQAAAIFsAAAAAAAAAe7////0////AAAAAAEHAAAABAAAAAkTAAAACRQAAAALngAAAAAAAAHr////9P///wAAAAABCAAAAAQAAAAJFgAAAAkXAAAAz6sAAAAAAAAB6P////T///8AAAAABQkAAAANQ2xlYXJDYW52YXNWMQIAAAAJU3RhcnRUaW1lBFR5cGUABBAMQWN0aW9uVHlwZVYxAgAAAAIAAABq7wAAAAAAAAHn////9P///wAAAAAFCgAAAA9QZW5BdHRyaWJ1dGVzVjEKAAAAB19jb2xvckEHX2NvbG9yUgdfY29sb3JHB19jb2xvckIKRml0VG9DdXJ2ZQZIZWlnaHQOSWdub3JlUHJlc3N1cmUNSXNIaWdobGlnaHRlcgVTaGFwZQVXaWR0aAAAAAAAAAAABAACAgICAQYBAQxCcnVzaFNoYXBlVjECAAAABgIAAAD//wAAAAAAAAAAAAhAAAAF5v///wxCcnVzaFNoYXBlVjEBAAAAB3ZhbHVlX18ACAIAAAABAAAAAAAAAAAACEAFCwAAAApJbmtUcmFjZVYxAwAAAA1MaXN0YDErX2l0ZW1zDExpc3RgMStfc2l6ZQ9MaXN0YDErX3ZlcnNpb24EAAAYU2hhcmVkLklua2luZy5JbmtQb2ludFtdAgAAAAgIAgAAAAkbAAAAlgAAAJYAAAABDQAAAAoAAAD//wAAAAAAAAAAAAhAAAAB5P///+b///8BAAAAAAAAAAAACEABDgAAAAsAAAAJHQAAADUAAAA1AAAAARAAAAAKAAAA//8AAAAAAAAAAAAIQAAAAeL////m////AQAAAAAAAAAAAAhAAREAAAALAAAACR8AAAAiAAAAIgAAAAETAAAACgAAAP//AAAAAAAAAAAACEAAAAHg////5v///wEAAAAAAAAAAAAIQAEUAAAACwAAAAkhAAAApAAAAKQAAAABFgAAAAoAAAD//wAAAAAAAAAAAAhAAAAB3v///+b///8BAAAAAAAAAAAACEABFwAAAAsAAAAJIwAAAD4AAAA+AAAABxsAAAAAAQAAAAABAAAECklua1BvaW50VjECAAAACSQAAAAJJQAAAAkmAAAACScAAAAJKAAAAAkp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DWoHHQAAAAABAAAAQAAAAAQKSW5rUG9pbnRWMQI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DQsHHwAAAAABAAAAQAAAAAQKSW5rUG9pbnRWMQIAAAAJ7wAAAAnwAAAACfEAAAAJ8gAAAAnzAAAACfQAAAAJ9QAAAAn2AAAACfcAAAAJ+AAAAAn5AAAACfoAAAAJ+wAAAAn8AAAACf0AAAAJ/gAAAAn/AAAACQABAAAJAQEAAAkCAQAACQMBAAAJBAEAAAkFAQAACQYBAAAJBwEAAAkIAQAACQkBAAAJCgEAAAkLAQAACQwBAAAJDQEAAAkOAQAACQ8BAAAJEAEAAA0eByEAAAAAAQAAAAABAAAECklua1BvaW50VjECAA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1cByMAAAAAAQAAAEAAAAAECklua1BvaW50VjECAA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0CBSQAAAAKSW5rUG9pbnRWMQQAAAABWAFZDlByZXNzdXJlRmFjdG9yCVRpbWVTdGFtcAAAAAAGBgsQAgAAAIBO2gfJgNo/LpZHhKba7z8AAAA/AAAAAAAAAAABJQAAACQAAADwCrMaRRzaP7yzUd/ZqO8/AAAAP04AAAAAAAAAASYAAAAkAAAAcMeLLcG32T9yDHDwcxPvPwAAAD9dAAAAAAAAAAEnAAAAJAAAAOCDZEA9U9k/8HMTrydl7j8AAAA/XQAAAAAAAAABKAAAACQAAABgQD1Tue7YPxSvJ2WOAe4/AAAAP20AAAAAAAAAASkAAAAkAAAA0PwVZjWK2D/IB0Z2KGztPwAAAD9tAAAAAAAAAAEqAAAAJAAAAFC57nixJdg/tFHf2ajv7D8AAAA/fQAAAAAAAAABKwAAACQAAADAdceLLcHXP56beD0pc+w/AAAAP30AAAAAAAAAASwAAAAkAAAAwHXHiy3B1z/6xwdGdijsPwAAAD+MAAAAAAAAAAEtAAAAJAAAAMB1x4stwdc/VPSWTsPd6z8AAAA/jAAAAAAAAAABLgAAACQAAADAdceLLcHXP+YRoan2q+s/AAAAP5wAAAAAAAAAAS8AAAAkAAAAwHXHiy3B1z94L6sEKnrrPwAAAD+cAAAAAAAAAAEwAAAAJAAAAMB1x4stwdc/CE21X11I6z8AAAA/qwAAAAAAAAABMQAAACQAAADAdceLLcHXP5pqv7qQFus/AAAAP6sAAAAAAAAAATIAAAAkAAAAULnueLEl2D8qiMkVxOTqPwAAAD+7AAAAAAAAAAEzAAAAJAAAAFC57nixJdg/9JZOw93L6j8AAAA/uwAAAAAAAAABNAAAACQAAABQue54sSXYP7yl03D3suo/AAAAP8sAAAAAAAAAATUAAAAkAAAAULnueLEl2D9Ow93LKoHqPwAAAD/aAAAAAAAAAAE2AAAAJAAAAFC57nixJdg/GNJieURo6j8AAAA/2gAAAAAAAAABNwAAACQAAABQue54sSXYP+Dg5yZeT+o/AAAAP+oAAAAAAAAAATgAAAAkAAAA0PwVZjWK2D+o72zUdzbqPwAAAD/qAAAAAAAAAAE5AAAAJAAAAND8FWY1itg/cP7xgZEd6j8AAAA/+gAAAAAAAAABOgAAACQAAABgQD1Tue7YPwIc/NzE6+k/AAAAPwkBAAAAAAAAATsAAAAkAAAA4INkQD1T2T8CHPzcxOvpPwAAAD8JAQAAAAAAAAE8AAAAJAAAAOCDZEA9U9k/zCqBit7S6T8AAAA/GQEAAAAAAAABPQAAACQAAABwx4stwbfZP5Q5Bjj4uek/AAAAPxkBAAAAAAAAAT4AAAAkAAAAcMeLLcG32T9cSIvlEaHpPwAAAD8oAQAAAAAAAAE/AAAAJAAAAHDHiy3Bt9k/JlcQkyuI6T8AAAA/OAEAAAAAAAABQAAAACQAAADwCrMaRRzaP+5llUBFb+k/AAAAP0gBAAAAAAAAAUEAAAAkAAAA8AqzGkUc2j+4dBruXlbpPwAAAD9XAQAAAAAAAAFCAAAAJAAAAIBO2gfJgNo/gIOfm3g96T8AAAA/VwEAAAAAAAABQwAAACQAAACATtoHyYDaP0qSJEmSJOk/AAAAP2cBAAAAAAAAAUQAAAAkAAAAgE7aB8mA2j8Soan2qwvpPwAAAD93AQAAAAAAAAFFAAAAJAAAAACSAfVM5do/2q8upMXy6D8AAAA/dwEAAAAAAAABRgAAACQAAAAAkgH1TOXaP6K+s1Hf2eg/AAAAP4YBAAAAAAAAAUcAAAAkAAAAkNUo4tBJ2z+ivrNR39noPwAAAD+GAQAAAAAAAAFIAAAAJAAAAJDVKOLQSds/NNy9rBKo6D8AAAA/lgEAAAAAAAABSQAAACQAAAAQGVDPVK7bPzTcvawSqOg/AAAAP5YBAAAAAAAAAUoAAAAkAAAAEBlQz1Su2z/86kJaLI/oPwAAAD+lAQAAAAAAAAFLAAAAJAAAABAZUM9Urts/jghNtV9d6D8AAAA/pQEAAAAAAAABTAAAACQAAACgXHe82BLcP44ITbVfXeg/AAAAP7UBAAAAAAAAAU0AAAAkAAAAoFx3vNgS3D8gJlcQkyvoPwAAAD+1AQAAAAAAAAFOAAAAJAAAAKBcd7zYEtw/6jTcvawS6D8AAAA/xQEAAAAAAAABTwAAACQAAAAgoJ6pXHfcP+o03L2sEug/AAAAP8UBAAAAAAAAAVAAAAAkAAAAIKCeqVx33D+yQ2FrxvnnPwAAAD/UAQAAAAAAAAFRAAAAJAAAACCgnqlcd9w/elLmGODg5z8AAAA/5AEAAAAAAAABUgAAACQAAACw48WW4NvcP0Rha8b5x+c/AAAAP+QBAAAAAAAAAVMAAAAkAAAAsOPFluDb3D8McPBzE6/nPwAAAD8DAgAAAAAAAAFUAAAAJAAAALDjxZbg29w/1H51IS2W5z8AAAA/EwIAAAAAAAABVQAAACQAAACw48WW4NvcP56N+s5Gfec/AAAAPyICAAAAAAAAAVYAAAAkAAAAsOPFluDb3D9mnH98YGTnPwAAAD8yAgAAAAAAAAFXAAAAJAAAALDjxZbg29w/LqsEKnpL5z8AAAA/MgIAAAAAAAABWAAAACQAAACw48WW4NvcP/i5ideTMuc/AAAAP0ICAAAAAAAAAVkAAAAkAAAAMCftg2RA3T/AyA6FrRnnPwAAAD9RAgAAAAAAAAFaAAAAJAAAADAn7YNkQN0/iteTMscA5z8AAAA/YQIAAAAAAAABWwAAACQAAAAwJ+2DZEDdP1LmGODg5+Y/AAAAP3ECAAAAAAAAAVwAAAAkAAAAMCftg2RA3T8c9Z2N+s7mPwAAAD+AAgAAAAAAAAFdAAAAJAAAADAn7YNkQN0/rRKo6C2d5j8AAAA/3gIAAAAAAAABXgAAACQAAAAwJ+2DZEDdP3YhLZZHhOY/AAAAP+4CAAAAAAAAAV8AAAAkAAAAMCftg2RA3T89MLJDYWvmPwAAAD/uAgAAAAAAAAFgAAAAJAAAADAn7YNkQN0/Bj838XpS5j8AAAA//QIAAAAAAAABYQAAACQAAAAwJ+2DZEDdP3YhLZZHhOY/AAAAP60DAAAAAAAAAWIAAAAkAAAAsOPFluDb3D92IS2WR4TmPwAAAD+8AwAAAAAAAAFjAAAAJAAAACCgnqlcd9w/5AMjOxS25j8AAAA/vAMAAAAAAAABZAAAACQAAACgXHe82BLcPxz1nY36zuY/AAAAP8wDAAAAAAAAAWUAAAAkAAAAEBlQz1Su2z9S5hjg4OfmPwAAAD/cAwAAAAAAAAFmAAAAJAAAAJDVKOLQSds/iteTMscA5z8AAAA/6wMAAAAAAAABZwAAACQAAAAAkgH1TOXaP8DIDoWtGec/AAAAP/sDAAAAAAAAAWgAAAAkAAAAAJIB9Uzl2j/4uYnXkzLnPwAAAD8KBAAAAAAAAAFpAAAAJAAAAIBO2gfJgNo/+LmJ15My5z8AAAA/CgQAAAAAAAABagAAACQAAACATtoHyYDaPy6rBCp6S+c/AAAAPxoEAAAAAAAAAWsAAAAkAAAA8AqzGkUc2j9mnH98YGTnPwAAAD8aBAAAAAAAAAFsAAAAJAAAAHDHiy3Bt9k/Zpx/fGBk5z8AAAA/KgQAAAAAAAABbQAAACQAAABwx4stwbfZP56N+s5Gfec/AAAAPyoEAAAAAAAAAW4AAAAkAAAA4INkQD1T2T/UfnUhLZbnPwAAAD85BAAAAAAAAAFvAAAAJAAAAGBAPVO57tg/1H51IS2W5z8AAAA/SQQAAAAAAAABcAAAACQAAABgQD1Tue7YPwxw8HMTr+c/AAAAP1kEAAAAAAAAAXEAAAAkAAAA0PwVZjWK2D8McPBzE6/nPwAAAD9ZBAAAAAAAAAFyAAAAJAAAAFC57nixJdg/RGFrxvnH5z8AAAA/aAQAAAAAAAABcwAAACQAAADAdceLLcHXP0Rha8b5x+c/AAAAP3gEAAAAAAAAAXQAAAAkAAAAQDKgnqlc1z9EYWvG+cfnPwAAAD+HBAAAAAAAAAF1AAAAJAAAALDueLEl+NY/RGFrxvnH5z8AAAA/lwQAAAAAAAABdgAAACQAAAAgq1HEoZPWP0Rha8b5x+c/AAAAP5cEAAAAAAAAAXcAAAAkAAAAIKtRxKGT1j96UuYY4ODnPwAAAD+nBAAAAAAAAAF4AAAAJAAAAKBnKtcdL9Y/elLmGODg5z8AAAA/pwQAAAAAAAABeQAAACQAAAAQJAPqmcrVP7JDYWvG+ec/AAAAP7YEAAAAAAAAAXoAAAAkAAAAkODb/BVm1T8gJlcQkyvoPwAAAD/GBAAAAAAAAAF7AAAAJAAAAACdtA+SAdU/ICZXEJMr6D8AAAA/1gQAAAAAAAABfAAAACQAAAAAnbQPkgHVP1gX0mJ5ROg/AAAAP9YEAAAAAAAAAX0AAAAkAAAAAJ20D5IB1T/qNNy9rBLoPwAAAD+BBQAAAAAAAAF+AAAAJAAAABAkA+qZytU/elLmGODg5z8AAAA/gQUAAAAAAAABfwAAACQAAACgZyrXHS/WP0Rha8b5x+c/AAAAP5EFAAAAAAAAAYAAAAAkAAAAIKtRxKGT1j/UfnUhLZbnPwAAAD+RBQAAAAAAAAGBAAAAJAAAALDueLEl+NY/no36zkZ95z8AAAA/oQUAAAAAAAABggAAACQAAABAMqCeqVzXPy6rBCp6S+c/AAAAP6EFAAAAAAAAAYMAAAAkAAAAwHXHiy3B1z8uqwQqekvnPwAAAD++BQAAAAAAAAGEAAAAJAAAAFC57nixJdg/+LmJ15My5z8AAAA/vgUAAAAAAAABhQAAACQAAADQ/BVmNYrYP8DIDoWtGec/AAAAP84FAAAAAAAAAYYAAAAkAAAAYEA9U7nu2D+K15MyxwDnPwAAAD/eBQAAAAAAAAGHAAAAJAAAAGBAPVO57tg/UuYY4ODn5j8AAAA/7QUAAAAAAAABiAAAACQAAADgg2RAPVPZP1LmGODg5+Y/AAAAP+0FAAAAAAAAAYkAAAAkAAAAcMeLLcG32T8c9Z2N+s7mPwAAAD/9BQAAAAAAAAGKAAAAJAAAAPAKsxpFHNo/5AMjOxS25j8AAAA/DAYAAAAAAAABiwAAACQAAACATtoHyYDaP60SqOgtneY/AAAAPxwGAAAAAAAAAYwAAAAkAAAAgE7aB8mA2j92IS2WR4TmPwAAAD8cBgAAAAAAAAGNAAAAJAAAAACSAfVM5do/diEtlkeE5j8AAAA/LAYAAAAAAAABjgAAACQAAACQ1Sji0EnbP3YhLZZHhOY/AAAAPzsGAAAAAAAAAY8AAAAkAAAAoFx3vNgS3D89MLJDYWvmPwAAAD/nBgAAAAAAAAGQAAAAJAAAACCgnqlcd9w/PTCyQ2Fr5j8AAAA/9wYAAAAAAAABkQAAACQAAAAwJ+2DZEDdPz0wskNha+Y/AAAAP/cGAAAAAAAAAZIAAAAkAAAAwGoUceik3T8GPzfxelLmPwAAAD8GBwAAAAAAAAGTAAAAJAAAAFCuO15sCd4/z028npQ55j8AAAA/JgcAAAAAAAABlAAAACQAAADQ8WJL8G3eP89NvJ6UOeY/AAAAPzUHAAAAAAAAAZUAAAAkAAAAYDWKOHTS3j/PTbyelDnmPwAAAD/CBwAAAAAAAAGWAAAAJAAAAGA1ijh00t4/Bj838XpS5j8AAAA/wgcAAAAAAAABlwAAACQAAADgeLEl+DbfPz0wskNha+Y/AAAAP9IHAAAAAAAAAZgAAAAkAAAA4HixJfg23z92IS2WR4TmPwAAAD/hBwAAAAAAAAGZAAAAJAAAAHC82BJ8m98/diEtlkeE5j8AAAA/4QcAAAAAAAABmgAAACQAAADw///////fP60SqOgtneY/AAAAP/EHAAAAAAAAAZsAAAAkAAAA8P//////3z/kAyM7FLbmPwAAAD/xBwAAAAAAAAGcAAAAJAAAAMChk/ZBMuA/5AMjOxS25j8AAAA/AAgAAAAAAAABnQAAACQAAADAoZP2QTLgPxz1nY36zuY/AAAAPwAIAAAAAAAAAZ4AAAAkAAAAgEMn7YNk4D8c9Z2N+s7mPwAAAD8QCAAAAAAAAAGfAAAAJAAAAIBDJ+2DZOA/UuYY4ODn5j8AAAA/EAgAAAAAAAABoAAAACQAAABI5brjxZbgP1LmGODg5+Y/AAAAPyAIAAAAAAAAAaEAAAAkAAAASOW648WW4D+K15MyxwDnPwAAAD8gCAAAAAAAAAGiAAAAJAAAAAiHTtoHyeA/wMgOha0Z5z8AAAA/LwgAAAAAAAABowAAACQAAADQKOLQSfvgP8DIDoWtGec/AAAAPz8IAAAAAAAAAaQAAAAkAAAA0Cji0En74D/4uYnXkzLnPwAAAD9PCAAAAAAAAAGlAAAAJAAAAJDKdceLLeE/+LmJ15My5z8AAAA/TwgAAAAAAAABpgAAACQAAACQynXHiy3hPy6rBCp6S+c/AAAAP14IAAAAAAAAAacAAAAkAAAAWGwJvs1f4T8uqwQqekvnPwAAAD9eCAAAAAAAAAGoAAAAJAAAABgOnbQPkuE/Zpx/fGBk5z8AAAA/bggAAAAAAAABqQAAACQAAAAYDp20D5LhP56N+s5Gfec/AAAAP24IAAAAAAAAAaoAAAAkAAAA4K8wq1HE4T/UfnUhLZbnPwAAAD99CAAAAAAAAAGrAAAAJAAAAOCvMKtRxOE/DHDwcxOv5z8AAAA/nQgAAAAAAAABrAAAACQAAACoUcShk/bhP0Rha8b5x+c/AAAAP6wIAAAAAAAAAa0AAAAkAAAAqFHEoZP24T96UuYY4ODnPwAAAD+sCAAAAAAAAAGuAAAAJAAAAGjzV5jVKOI/skNha8b55z8AAAA/vAgAAAAAAAABrwAAACQAAAAwleuOF1viP+o03L2sEug/AAAAP8wIAAAAAAAAAbAAAAAkAAAAMJXrjhdb4j8gJlcQkyvoPwAAAD/bCAAAAAAAAAGxAAAAJAAAADCV644XW+I/WBfSYnlE6D8AAAA/6wgAAAAAAAABsgAAACQAAADwNn+FWY3iP1gX0mJ5ROg/AAAAP+sIAAAAAAAAAbMAAAAkAAAA8DZ/hVmN4j+OCE21X13oPwAAAD/6CAAAAAAAAAG0AAAAJAAAALjYEnybv+I/xvnHB0Z26D8AAAA/CgkAAAAAAAABtQAAACQAAACAeqZy3fHiP8b5xwdGdug/AAAAP0kJAAAAAAAAAbYAAAAkAAAAQBw6aR8k4z/86kJaLI/oPwAAAD9oCQAAAAAAAAG3AAAAJAAAAEAcOmkfJOM/NNy9rBKo6D8AAAA/aAkAAAAAAAABuAAAACQAAABAHDppHyTjP2zNOP/4wOg/AAAAP4cJAAAAAAAAAbkAAAAkAAAACL7NX2FW4z9szTj/+MDoPwAAAD+2CQAAAAAAAAG6AAAAJAAAAACoXHe82II/9J2N+s5G3T8AAAA/AAAAAAAAAAABuwAAACQAAAAAGEUcOmmPP/SdjfrORt0/AAAAPz4AAAAAAAAAAbwAAAAkAAAAAJu/wqxGoT/0nY36zkbdPwAAAD8+AAAAAAAAAAG9AAAAJAAAAIDTM5Xrjqc/9J2N+s5G3T8AAAA/TgAAAAAAAAABvgAAACQAAABAFHHopH2wP/SdjfrORt0/AAAAP04AAAAAAAAAAb8AAAAkAAAAwD5IBtQztT9igIOfm3jdPwAAAD9eAAAAAAAAAAHAAAAAJAAAAABpHyQD6rk/0GJ5RGiq3T8AAAA/XgAAAAAAAAABwQAAACQAAACAk/ZBMqC+P9BieURoqt0/AAAAP20AAAAAAAAAAcIAAAAkAAAAAN/mrzCrwT/QYnlEaKrdPwAAAD9tAAAAAAAAAAHDAAAAJAAAAEB00j5IBsQ/0GJ5RGiq3T8AAAA/fQAAAAAAAAABxAAAACQAAACAF1uCb/PHPz5Fb+k03N0/AAAAP30AAAAAAAAAAcUAAAAkAAAA4LrjxZbgyz8+RW/pNNzdPwAAAD+MAAAAAAAAAAHGAAAAJAAAAKBy3fFiS9A/sCdljgEO3j8AAAA/jAAAAAAAAAABxwAAACQAAABQxKGT9kHSPx4KWzPOP94/AAAAP5wAAAAAAAAAAcgAAAAkAAAAgFmNIg6d1D+M7FDYmnHePwAAAD+cAAAAAAAAAAHJAAAAJAAAALDueLEl+NY/+s5GfWej3j8AAAA/rAAAAAAAAAABygAAACQAAADQ/BVmNYrYP2ixPCI01d4/AAAAP6wAAAAAAAAAAcsAAAAkAAAA8AqzGkUc2j/YkzLHAAffPwAAAD+7AAAAAAAAAAHMAAAAJAAAAKBcd7zYEtw/RnYobM043z8AAAA/uwAAAAAAAAABzQAAACQAAADAahRx6KTdP0Z2KGzNON8/AAAAP8sAAAAAAAAAAc4AAAAkAAAAYDWKOHTS3j+0WB4RmmrfPwAAAD/LAAAAAAAAAAHPAAAAJAAAAPD//////98/IjsUtmac3z8AAAA/2wAAAAAAAAAB0AAAACQAAABI5brjxZbgPyI7FLZmnN8/AAAAP9sAAAAAAAAAAdEAAAAkAAAA0Cji0En74D8iOxS2ZpzfPwAAAD/qAAAAAAAAAAHSAAAAJAAAABgOnbQPkuE/kB0KWzPO3z8AAAA/6gAAAAAAAAAB0wAAACQAAADgrzCrUcThP5AdClszzt8/AAAAP/oAAAAAAAAAAdQAAAAkAAAAqFHEoZP24T+QHQpbM87fPwAAAD8JAQAAAAAAAAHVAAAAJAAAAGjzV5jVKOI/kB0KWzPO3z8AAAA/GQEAAAAAAAAB1gAAACQAAAAwleuOF1viP5AdClszzt8/AAAAPxkBAAAAAAAAAdcAAAAkAAAAuNgSfJu/4j8iOxS2ZpzfPwAAAD8pAQAAAAAAAAHYAAAAJAAAAAi+zV9hVuM/IjsUtmac3z8AAAA/KQEAAAAAAAAB2QAAACQAAABYo4hDJ+3jP7RYHhGaat8/AAAAPzgBAAAAAAAAAdoAAAAkAAAAoIhDJ+2D5D9GdihszTjfPwAAAD84AQAAAAAAAAHbAAAAJAAAAPBt/gqzGuU/RnYobM043z8AAAA/SAEAAAAAAAAB3AAAACQAAABAU7nueLHlP9iTMscAB98/AAAAP0gBAAAAAAAAAd0AAAAkAAAAiDh00j5I5j/YkzLHAAffPwAAAD9YAQAAAAAAAAHeAAAAJAAAABB8m7/CrOY/2JMyxwAH3z8AAAA/WAEAAAAAAAAB3wAAACQAAACYv8KsRhHnP9iTMscAB98/AAAAP2cBAAAAAAAAAeAAAAAkAAAAYGFWo4hD5z/YkzLHAAffPwAAAD9nAQAAAAAAAAHhAAAAJAAAACAD6pnKdec/2JMyxwAH3z8AAAA/dwEAAAAAAAAB4gAAACQAAADopH2QDKjnP9iTMscAB98/AAAAP9gBAAAAAAAAAeMAAAAkAAAAqEYRh07a5z/YkzLHAAffPwAAAD/oAQAAAAAAAAHkAAAAJAAAAHDopH2QDOg/2JMyxwAH3z8AAAA/9wEAAAAAAAAB5QAAACQAAAAwijh00j7oP9iTMscAB98/AAAAPwcCAAAAAAAAAeYAAAAkAAAA+CvMahRx6D/YkzLHAAffPwAAAD8HAgAAAAAAAAHnAAAAJAAAALjNX2FWo+g/aLE8IjTV3j8AAAA/FwIAAAAAAAAB6AAAACQAAACAb/NXmNXoP2ixPCI01d4/AAAAPxcCAAAAAAAAAekAAAAkAAAACLMaRRw66T9osTwiNNXePwAAAD8mAgAAAAAAAAHqAAAAJAAAAJD2QTKgnuk/+s5GfWej3j8AAAA/JgIAAAAAAAAB6wAAACQAAAAYOmkfJAPqP/rORn1no94/AAAAPzYCAAAAAAAAAewAAAAkAAAAoH2QDKhn6j/6zkZ9Z6PePwAAAD82AgAAAAAAAAHtAAAAJAAAAGgfJAPqmeo/+s5GfWej3j8AAAA/RgIAAAAAAAAB7gAAACQAAAAowbf5K8zqP/rORn1no94/AAAAP1UCAAAAAAAAAe8AAAAkAAAAUNoHyYB65j8UqOgtnYbbPwAAAD8AAAAAAAAAAAHwAAAAJAAAAJi/wqxGEec/gore0mm42z8AAAA/PgAAAAAAAAAB8QAAACQAAAAwijh00j7oP4KK3tJpuNs/AAAAPz4AAAAAAAAAAfIAAAAkAAAAkPZBMqCe6T+Cit7SabjbPwAAAD9OAAAAAAAAAAHzAAAAJAAAAGgfJAPqmeo/8GzUdzbq2z8AAAA/TgAAAAAAAAAB9AAAACQAAADAiy3Bt/nrP15PyhwDHNw/AAAAP10AAAAAAAAAAfUAAAAkAAAAYFajiEMn7T/MMcDBz03cPwAAAD9dAAAAAAAAAAH2AAAAJAAAADB/hVmNIu4/OhS2Zpx/3D8AAAA/bQAAAAAAAAAB9wAAACQAAACAZEA9U7nuPzoUtmacf9w/AAAAP20AAAAAAAAAAfgAAAAkAAAACKhnKtcd7z86FLZmnH/cPwAAAD99AAAAAAAAAAH5AAAAJAAAAAioZyrXHe8/qParC2mx3D8AAAA/fQAAAAAAAAAB+gAAACQAAADISfsgGVDvP6j2qwtpsdw/AAAAP7sAAAAAAAAAAfsAAAAkAAAAyEn7IBlQ7z8Y2aGwNePcPwAAAD+7AAAAAAAAAAH8AAAAJAAAAJDrjhdbgu8/hruXVQIV3T8AAAA/ywAAAAAAAAAB/QAAACQAAACQ644XW4LvP/SdjfrORt0/AAAAP9oAAAAAAAAAAf4AAAAkAAAAkOuOF1uC7z9igIOfm3jdPwAAAD/qAAAAAAAAAAH/AAAAJAAAAFiNIg6dtO8/YoCDn5t43T8AAAA/6gAAAAAAAAABAAEAACQAAABYjSIOnbTvPz5Fb+k03N0/AAAAP8kBAAAAAAAAAQEBAAAkAAAAyEn7IBlQ7z+wJ2WOAQ7ePwAAAD/JAQAAAAAAAAECAQAAJAAAAEAG1DOV6+4/jOxQ2Jpx3j8AAAA/2AEAAAAAAAABAwEAACQAAAC4wqxGEYfuP9iTMscAB98/AAAAP9gBAAAAAAAAAQQBAAAkAAAAcN3xYkvw7T+0WB4RmmrfPwAAAD/oAQAAAAAAAAEFAQAAJAAAAOiZynXHi+0//v//////3z8AAAA/6AEAAAAAAAABBgEAACQAAACYtA+SAfXsP93E60mZY+A/AAAAP/gBAAAAAAAAAQcBAAAkAAAAEHHopH2Q7D+DmFxBTK7gPwAAAD/4AQAAAAAAAAEIAQAAJAAAAADqmcp1x+s/KGzNOP/44D8AAAA/BwIAAAAAAAABCQEAACQAAACwBN/mrzDrP80/PjCyQ+E/AAAAPwcCAAAAAAAAAQoBAAAkAAAAoH2QDKhn6j8FMbmCmFzhPwAAAD8XAgAAAAAAAAELAQAAJAAAAFiY1Sji0Ok/PCI01X514T8AAAA/FwIAAAAAAAABDAEAACQAAAAIsxpFHDrpP6sEKnpLp+E/AAAAPyYCAAAAAAAAAQ0BAAAkAAAAgG/zV5jV6D+rBCp6S6fhPwAAAD8mAgAAAAAAAAEOAQAAJAAAAPgrzGoUceg/4vWkzDHA4T8AAAA/NgIAAAAAAAABDwEAACQAAACoRhGHTtrnPxrnHx8Y2eE/AAAAPzYCAAAAAAAAARABAAAkAAAA6KR9kAyo5z8a5x8fGNnhPwAAAD9VAgAAAAAAAAERAQAAJAAAAADqmcp1x+s/QOk03L2scj8AAAA/AAAAAAAAAAABEgEAACQAAAA4SAbUM5XrPwCFrRnnH38/AAAAPz8AAAAAAAAAARMBAAAkAAAAeKZy3fFi6z8gXk/KHAOMPwAAAD8/AAAAAAAAAAEUAQAAJAAAAHimct3xYus/wCNCU+1Xlz8AAAA/TgAAAAAAAAABFQEAACQAAACwBN/mrzDrP5Bx/vGBkZ0/AAAAP14AAAAAAAAAARYBAAAkAAAA8GJL8G3+6j+4X11Ii+WhPwAAAD9eAAAAAAAAAAEXAQAAJAAAACjBt/krzOo/mIa7l1UCpT8AAAA/XgAAAAAAAAABGAEAACQAAAAowbf5K8zqP4CtGecfH6g/AAAAP20AAAAAAAAAARkBAAAkAAAAKMG3+SvM6j/4wMgOha2pPwAAAD9tAAAAAAAAAAEaAQAAJAAAAGgfJAPqmeo/+MDIDoWtqT8AAAA/fQAAAAAAAAABGwEAACQAAABoHyQD6pnqP+DnJl5Pyqw/AAAAP40AAAAAAAAAARwBAAAkAAAAoH2QDKhn6j9Q+9WFtFiuPwAAAD+NAAAAAAAAAAEdAQAAJAAAAODb/BVmNeo/yA6FrRnnrz8AAAA/nAAAAAAAAAABHgEAACQAAADg2/wVZjXqPxwRmmq/urA/AAAAP6wAAAAAAAAAAR8BAAAkAAAAGDppHyQD6j/UmnH+8YGxPwAAAD+8AAAAAAAAAAEgAQAAJAAAABg6aR8kA+o/TK4gJlcQsz8AAAA/vAAAAAAAAAABIQEAACQAAABYmNUo4tDpP0yuICZXELM/AAAAP8sAAAAAAAAAASIBAAAkAAAAkPZBMqCe6T/Awc9NvJ60PwAAAD/LAAAAAAAAAAEjAQAAJAAAAJD2QTKgnuk/MNV+dSEttj8AAAA/2wAAAAAAAAABJAEAACQAAACQ9kEyoJ7pP/BeVglU9LY/AAAAP+oAAAAAAAAAASUBAAAkAAAA0FSuO15s6T+o6C2dhru3PwAAAD/qAAAAAAAAAAEmAQAAJAAAAAizGkUcOuk/HPzcxOtJuT8AAAA/+gAAAAAAAAABJwEAACQAAAAIsxpFHDrpP9SFtFgeEbo/AAAAP/oAAAAAAAAAASgBAAAkAAAASBGHTtoH6T+MD4zsUNi6PwAAAD/6AAAAAAAAAAEpAQAAJAAAAIBv81eY1eg/SJljgIOfuz8AAAA/CgEAAAAAAAABKgEAACQAAACAb/NXmNXoPwQjOxS2Zrw/AAAAPwoBAAAAAAAAASsBAAAkAAAAuM1fYVaj6D+8rBKo6C29PwAAAD8ZAQAAAAAAAAEsAQAAJAAAAPgrzGoUceg/eDbqOxv1vT8AAAA/GQEAAAAAAAABLQEAACQAAAD4K8xqFHHoP+hJmWOAg78/AAAAPykBAAAAAAAAAS4BAAAkAAAAMIo4dNI+6D+wLqTF8ojAPwAAAD8pAQAAAAAAAAEvAQAAJAAAAHDopH2QDOg/arh7WSVQwT8AAAA/OQEAAAAAAAABMAEAACQAAABw6KR9kAzoP0Z9Z6O+s8E/AAAAP1YBAAAAAAAAATEBAAAkAAAAqEYRh07a5z8ABz838XrCPwAAAD9WAQAAAAAAAAEyAQAAJAAAAOikfZAMqOc/upAWyyNCwz8AAAA/ZgEAAAAAAAABMwEAACQAAADopH2QDKjnP5hVAhW9pcM/AAAAP2YBAAAAAAAAATQBAAAkAAAA6KR9kAyo5z90Gu5eVgnEPwAAAD9mAQAAAAAAAAE1AQAAJAAAACAD6pnKdec/LqTF8ojQxD8AAAA/dQEAAAAAAAABNgEAACQAAAAgA+qZynXnPwppsTwiNMU/AAAAP4UBAAAAAAAAATcBAAAkAAAAYGFWo4hD5z/oLZ2Gu5fFPwAAAD+FAQAAAAAAAAE4AQAAJAAAAJi/wqxGEec/ord0Gu5exj8AAAA/lQEAAAAAAAABOQEAACQAAACYv8KsRhHnP358YGSHwsY/AAAAP5UBAAAAAAAAAToBAAAkAAAAmL/CrEYR5z9cQUyuICbHPwAAAD+VAQAAAAAAAAE7AQAAJAAAAJi/wqxGEec/OAY4+LmJxz8AAAA/pAEAAAAAAAABPAEAACQAAACYv8KsRhHnPxbLI0JT7cc/AAAAP7QBAAAAAAAAAT0BAAAkAAAA2B0vtgTf5j8WyyNCU+3HPwAAAD+0AQAAAAAAAAE+AQAAJAAAANgdL7YE3+Y/9I8PjOxQyD8AAAA/tAEAAAAAAAABPwEAACQAAADYHS+2BN/mP9BU+9WFtMg/AAAAP9MBAAAAAAAAAUABAAAkAAAAEHybv8Ks5j/QVPvVhbTIPwAAAD/TAQAAAAAAAAFBAQAAJAAAABB8m7/CrOY/rBnnHx8YyT8AAAA/0wEAAAAAAAABQgEAACQAAAAQfJu/wqzmP4re0mm4e8k/AAAAP+MBAAAAAAAAAUMBAAAkAAAAUNoHyYB65j9mo76zUd/JPwAAAD/yAQAAAAAAAAFEAQAAJAAAAFDaB8mAeuY/Qmiq/epCyj8AAAA/AgIAAAAAAAABRQEAACQAAACIOHTSPkjmP0Joqv3qQso/AAAAPxICAAAAAAAAAUYBAAAkAAAAiDh00j5I5j8iLZZHhKbKPwAAAD8SAgAAAAAAAAFHAQAAJAAAAMiW4Nv8FeY/Ii2WR4Smyj8AAAA/EgIAAAAAAAABSAEAACQAAADIluDb/BXmPwDygZEdCss/AAAAPyECAAAAAAAAAUkBAAAkAAAAyJbg2/wV5j/ctm3btm3LPwAAAD8hAgAAAAAAAAFKAQAAJAAAAAD1TOW64+U/3LZt27Ztyz8AAAA/MQIAAAAAAAABSwEAACQAAAAA9UzluuPlP7h7WSVQ0cs/AAAAP0ECAAAAAAAAAUwBAAAkAAAAQFO57nix5T+UQEVv6TTMPwAAAD9QAgAAAAAAAAFNAQAAJAAAAEBTue54seU/cAUxuYKYzD8AAAA/YAIAAAAAAAABTgEAACQAAAB4sSX4Nn/lP1DKHAMc/Mw/AAAAP2ACAAAAAAAAAU8BAAAkAAAAsA+SAfVM5T9QyhwDHPzMPwAAAD9vAgAAAAAAAAFQAQAAJAAAALAPkgH1TOU/LI8ITbVfzT8AAAA/bwIAAAAAAAABUQEAACQAAADwbf4KsxrlPwhU9JZOw80/AAAAP38CAAAAAAAAAVIBAAAkAAAA8G3+CrMa5T/kGODg5ybOPwAAAD+PAgAAAAAAAAFTAQAAJAAAACjMahRx6OQ/wN3LKoGKzj8AAAA/ngIAAAAAAAABVAEAACQAAAAozGoUcejkP6Cit3Qa7s4/AAAAP64CAAAAAAAAAVUBAAAkAAAAaCrXHS+25D+gord0Gu7OPwAAAD+uAgAAAAAAAAFWAQAAJAAAAKCIQyftg+Q/fGejvrNRzz8AAAA/vgIAAAAAAAABVwEAACQAAACgiEMn7YPkP1wsjwhNtc8/AAAAP80CAAAAAAAAAVgBAAAkAAAAoIhDJ+2D5D+ceD0pcwzQPwAAAD/NAgAAAAAAAAFZAQAAJAAAAODmrzCrUeQ/nHg9KXMM0D8AAAA/3QIAAAAAAAABWgEAACQAAADg5q8wq1HkPwpbM84/PtA/AAAAP90CAAAAAAAAAVsBAAAkAAAA4OavMKtR5D94PSlzDHDQPwAAAD/sAgAAAAAAAAFcAQAAJAAAABhFHDppH+Q/eD0pcwxw0D8AAAA//AIAAAAAAAABXQEAACQAAAAYRRw6aR/kP+YfHxjZodA/AAAAP/wCAAAAAAAAAV4BAAAkAAAAGEUcOmkf5D9UAhW9pdPQPwAAAD8MAwAAAAAAAAFfAQAAJAAAABhFHDppH+Q/xOQKYnIF0T8AAAA/DAMAAAAAAAABYAEAACQAAAAYRRw6aR/kPzLHAAc/N9E/AAAAPxsDAAAAAAAAAWEBAAAkAAAAGEUcOmkf5D+gqfarC2nRPwAAAD8rAwAAAAAAAAFiAQAAJAAAABhFHDppH+Q/DozsUNia0T8AAAA/OwMAAAAAAAABYwEAACQAAAAYRRw6aR/kP35u4vWkzNE/AAAAP0oDAAAAAAAAAWQBAAAkAAAAGEUcOmkf5D/sUNiacf7RPwAAAD9aAwAAAAAAAAFlAQAAJAAAABhFHDppH+Q/XDPOPz4w0j8AAAA/WgMAAAAAAAABZgEAACQAAAAYRRw6aR/kP8oVxOQKYtI/AAAAP2kDAAAAAAAAAWcBAAAkAAAAGEUcOmkf5D84+LmJ15PSPwAAAD+JAwAAAAAAAAFoAQAAJAAAABhFHDppH+Q/ptqvLqTF0j8AAAA/mAMAAAAAAAABaQEAACQAAAAYRRw6aR/kPxS9pdNw99I/AAAAP6gDAAAAAAAAAWoBAAAkAAAAGEUcOmkf5D+Cn5t4PSnTPwAAAD+4AwAAAAAAAAFrAQAAJAAAABhFHDppH+Q/8IGRHQpb0z8AAAA/1wMAAAAAAAABbAEAACQAAAAYRRw6aR/kP2Bkh8LWjNM/AAAAP/YDAAAAAAAAAW0BAAAkAAAAGEUcOmkf5D/ORn1no77TPwAAAD8GBAAAAAAAAAFuAQAAJAAAABhFHDppH+Q/PClzDHDw0z8AAAA/BgQAAAAAAAABbwEAACQAAAAYRRw6aR/kP6wLabE8ItQ/AAAAPxUEAAAAAAAAAXABAAAkAAAAWKOIQyft4z+sC2mxPCLUPwAAAD8lBAAAAAAAAAFxAQAAJAAAAFijiEMn7eM/Gu5eVglU1D8AAAA/NQQAAAAAAAABcgEAACQAAABYo4hDJ+3jP4jQVPvVhdQ/AAAAP1QEAAAAAAAAAXMBAAAkAAAAkAH1TOW64z/4skqgorfUPwAAAD9jBAAAAAAAAAF0AQAAJAAAAJAB9UzluuM/ZpVARW/p1D8AAAA/cwQAAAAAAAABdQEAACQAAACQAfVM5brjP9R3Nuo7G9U/AAAAP6IEAAAAAAAAAXYBAAAkAAAAkAH1TOW64z9CWiyPCE3VPwAAAD+yBAAAAAAAAAF3AQAAJAAAAMhfYVajiOM/QlosjwhN1T8AAAA/XQUAAAAAAAABeAEAACQAAAAIvs1fYVbjP9R3Nuo7G9U/AAAAP3EFAAAAAAAAAXkBAAAkAAAACL7NX2FW4z9mlUBFb+nUPwAAAD+QBQAAAAAAAAF6AQAAJAAAAEAcOmkfJOM/ZpVARW/p1D8AAAA/kAUAAAAAAAABewEAACQAAACAeqZy3fHiP2aVQEVv6dQ/AAAAP6AFAAAAAAAAAXwBAAAkAAAAgHqmct3x4j/4skqgorfUPwAAAD+gBQAAAAAAAAF9AQAAJAAAAIB6pnLd8eI/iNBU+9WF1D8AAAA/oAUAAAAAAAABfgEAACQAAAC42BJ8m7/iP4jQVPvVhdQ/AAAAP7AFAAAAAAAAAX8BAAAkAAAAuNgSfJu/4j8a7l5WCVTUPwAAAD+/BQAAAAAAAAGAAQAAJAAAALjYEnybv+I/rAtpsTwi1D8AAAA/zwUAAAAAAAABgQEAACQAAADwNn+FWY3iPzwpcwxw8NM/AAAAP94FAAAAAAAAAYIBAAAkAAAA8DZ/hVmN4j/ORn1no77TPwAAAD/uBQAAAAAAAAGDAQAAJAAAAPA2f4VZjeI/YGSHwtaM0z8AAAA/7gUAAAAAAAABhAEAACQAAAAwleuOF1viP2Bkh8LWjNM/AAAAPw0GAAAAAAAAAYUBAAAkAAAAMJXrjhdb4j/wgZEdClvTPwAAAD8NBgAAAAAAAAGGAQAAJAAAAGjzV5jVKOI/gp+beD0p0z8AAAA/HQYAAAAAAAABhwEAACQAAABo81eY1SjiPxS9pdNw99I/AAAAPx0GAAAAAAAAAYgBAAAkAAAAaPNXmNUo4j+m2q8upMXSPwAAAD8tBgAAAAAAAAGJAQAAJAAAAGjzV5jVKOI/OPi5ideT0j8AAAA/PAYAAAAAAAABigEAACQAAACoUcShk/bhPzj4uYnXk9I/AAAAP0wGAAAAAAAAAYsBAAAkAAAAqFHEoZP24T/KFcTkCmLSPwAAAD9bBgAAAAAAAAGMAQAAJAAAAKhRxKGT9uE/XDPOPz4w0j8AAAA/WwYAAAAAAAABjQEAACQAAACoUcShk/bhP+xQ2Jpx/tE/AAAAP3sGAAAAAAAAAY4BAAAkAAAAaPNXmNUo4j/KFcTkCmLSPwAAAD9pBwAAAAAAAAGPAQAAJAAAADCV644XW+I/OPi5ideT0j8AAAA/eAcAAAAAAAABkAEAACQAAAAwleuOF1viP6bary6kxdI/AAAAP4gHAAAAAAAAAZEBAAAkAAAA8DZ/hVmN4j8UvaXTcPfSPwAAAD+YBwAAAAAAAAGSAQAAJAAAALjYEnybv+I/gp+beD0p0z8AAAA/pwcAAAAAAAABkwEAACQAAAC42BJ8m7/iP/CBkR0KW9M/AAAAP7cHAAAAAAAAAZQBAAAkAAAAgHqmct3x4j9gZIfC1ozTPwAAAD/GBwAAAAAAAAGVAQAAJAAAAEAcOmkfJOM/YGSHwtaM0z8AAAA/1gcAAAAAAAABlgEAACQAAABAHDppHyTjP85GfWejvtM/AAAAP9YHAAAAAAAAAZcBAAAkAAAAQBw6aR8k4z88KXMMcPDTPwAAAD/mBwAAAAAAAAGYAQAAJAAAAEAcOmkfJOM/rAtpsTwi1D8AAAA/9QcAAAAAAAABmQEAACQAAAAIvs1fYVbjPxruXlYJVNQ/AAAAPwUIAAAAAAAAAZoBAAAkAAAACL7NX2FW4z+I0FT71YXUPwAAAD8VCAAAAAAAAAGbAQAAJAAAAAi+zV9hVuM/+LJKoKK31D8AAAA/UwgAAAAAAAABnAEAACQAAADIX2FWo4jjP2aVQEVv6dQ/AAAAP2MIAAAAAAAAAZ0BAAAkAAAAyF9hVqOI4z/UdzbqOxvVPwAAAD+CCAAAAAAAAAGeAQAAJAAAAJAB9UzluuM/QlosjwhN1T8AAAA/kggAAAAAAAABnwEAACQAAACQAfVM5brjP7A8IjTVftU/AAAAP6EIAAAAAAAAAaABAAAkAAAAWKOIQyft4z+wPCI01X7VPwAAAD//CAAAAAAAAAGhAQAAJAAAAFijiEMn7eM/QlosjwhN1T8AAAA/XQkAAAAAAAABogEAACQAAABYo4hDJ+3jP9R3Nuo7G9U/AAAAP2wJAAAAAAAAAaMBAAAkAAAAGEUcOmkf5D/UdzbqOxvVPwAAAD98CQAAAAAAAAGkAQAAJAAAABhFHDppH+Q/+LJKoKK31D8AAAA/fAkAAAAAAAABpQEAACQAAADg5q8wq1HkP/iySqCit9Q/AAAAP4wJAAAAAAAAAaYBAAAkAAAAoIhDJ+2D5D8a7l5WCVTUPwAAAD+MCQAAAAAAAAGnAQAAJAAAAGgq1x0vtuQ/rAtpsTwi1D8AAAA/mwkAAAAAAAABqAEAACQAAABoKtcdL7bkPzwpcwxw8NM/AAAAP5sJAAAAAAAAAakBAAAkAAAAKMxqFHHo5D88KXMMcPDTPwAAAD+rCQAAAAAAAAGqAQAAJAAAAPBt/gqzGuU/zkZ9Z6O+0z8AAAA/qwkAAAAAAAABqwEAACQAAADwbf4KsxrlP2Bkh8LWjNM/AAAAP7oJAAAAAAAAAawBAAAkAAAAsA+SAfVM5T/wgZEdClvTPwAAAD+6CQAAAAAAAAGtAQAAJAAAAHixJfg2f+U/gp+beD0p0z8AAAA/2gkAAAAAAAABrgEAACQAAABAU7nueLHlPxS9pdNw99I/AAAAP+kJAAAAAAAAAa8BAAAkAAAAAPVM5brj5T+m2q8upMXSPwAAAD/pCQAAAAAAAAGwAQAAJAAAAMiW4Nv8FeY/OPi5ideT0j8AAAA/+QkAAAAAAAABsQEAACQAAACIOHTSPkjmP8oVxOQKYtI/AAAAPwkKAAAAAAAAAbIBAAAkAAAAUNoHyYB65j9cM84/PjDSPwAAAD8YCgAAAAAAAAGzAQAAJAAAAFDaB8mAeuY/7FDYmnH+0T8AAAA/KAoAAAAAAAABtAEAACQAAAAQfJu/wqzmP+xQ2Jpx/tE/AAAAPzcKAAAAAAAAAbUBAAAkAAAA4K8wq1HE4T/sUNiacf7RPwAAAD8AAAAAAAAAAAG2AQAAJAAAAKhRxKGT9uE/7FDYmnH+0T8AAAA/TgAAAAAAAAABtwEAACQAAABo81eY1SjiP+xQ2Jpx/tE/AAAAP10AAAAAAAAAAbgBAAAkAAAA8DZ/hVmN4j/sUNiacf7RPwAAAD9tAAAAAAAAAAG5AQAAJAAAALjYEnybv+I/7FDYmnH+0T8AAAA/fQAAAAAAAAABugEAACQAAACAeqZy3fHiP+xQ2Jpx/tE/AAAAP30AAAAAAAAAAbsBAAAkAAAAQBw6aR8k4z9+buL1pMzRPwAAAD+MAAAAAAAAAAG8AQAAJAAAAMhfYVajiOM/fm7i9aTM0T8AAAA/jAAAAAAAAAABvQEAACQAAACQAfVM5brjP35u4vWkzNE/AAAAP5wAAAAAAAAAAb4BAAAkAAAAWKOIQyft4z9+buL1pMzRPwAAAD+cAAAAAAAAAAG/AQAAJAAAABhFHDppH+Q/fm7i9aTM0T8AAAA/rAAAAAAAAAABwAEAACQAAADg5q8wq1HkP35u4vWkzNE/AAAAP6wAAAAAAAAAAcEBAAAkAAAAoIhDJ+2D5D9+buL1pMzRPwAAAD+7AAAAAAAAAAHCAQAAJAAAAGgq1x0vtuQ/fm7i9aTM0T8AAAA/ywAAAAAAAAABwwEAACQAAAAozGoUcejkP35u4vWkzNE/AAAAP9oAAAAAAAAAAcQBAAAkAAAA8G3+CrMa5T9+buL1pMzRPwAAAD/qAAAAAAAAAAHFAQAAJAAAALAPkgH1TOU/fm7i9aTM0T8AAAA/6gAAAAAAAAABxgEAACQAAAB4sSX4Nn/lP35u4vWkzNE/AAAAP/oAAAAAAAAAAccBAAAkAAAAQFO57nix5T9+buL1pMzRPwAAAD8JAQAAAAAAAAHIAQAAJAAAAAD1TOW64+U/fm7i9aTM0T8AAAA/KQEAAAAAAAAByQEAACQAAADIluDb/BXmP35u4vWkzNE/AAAAP74CAAAAAAAAAcoBAAAkAAAAAPVM5brj5T/sUNiacf7RPwAAAD8rAwAAAAAAAAHLAQAAJAAAAEBTue54seU/XDPOPz4w0j8AAAA/OwMAAAAAAAABzAEAACQAAAB4sSX4Nn/lP8oVxOQKYtI/AAAAP0oDAAAAAAAAAc0BAAAkAAAAsA+SAfVM5T84+LmJ15PSPwAAAD9aAwAAAAAAAAHOAQAAJAAAALAPkgH1TOU/ptqvLqTF0j8AAAA/agMAAAAAAAABzwEAACQAAADwbf4KsxrlP6bary6kxdI/AAAAP3kDAAAAAAAAAdABAAAkAAAA8G3+CrMa5T8UvaXTcPfSPwAAAD95AwAAAAAAAAHRAQAAJAAAACjMahRx6OQ/FL2l03D30j8AAAA/iQMAAAAAAAAB0gEAACQAAAAozGoUcejkP4Kfm3g9KdM/AAAAP5kDAAAAAAAAAdMBAAAkAAAAaCrXHS+25D+Cn5t4PSnTPwAAAD+oAwAAAAAAAAHUAQAAJAAAAGgq1x0vtuQ/8IGRHQpb0z8AAAA/qAMAAAAAAAAB1QEAACQAAABoKtcdL7bkP2Bkh8LWjNM/AAAAP8cDAAAAAAAAAdYBAAAkAAAAaCrXHS+25D/wgZEdClvTPwAAAD9DBAAAAAAAAAHXAQAAJAAAACjMahRx6OQ/8IGRHQpb0z8AAAA/UwQAAAAAAAAB2AEAACQAAADwbf4KsxrlP4Kfm3g9KdM/AAAAP1MEAAAAAAAAAdkBAAAkAAAA8G3+CrMa5T8UvaXTcPfSPwAAAD9jBAAAAAAAAAHaAQAAJAAAACjMahRx6OQ/FL2l03D30j8AAAA/0AQAAAAAAAAB2wEAACQAAACgiEMn7YPkP4Kfm3g9KdM/AAAAP+AEAAAAAAAAAdwBAAAkAAAAGEUcOmkf5D/wgZEdClvTPwAAAD/gBAAAAAAAAAHdAQAAJAAAAFijiEMn7eM/YGSHwtaM0z8AAAA/7wQAAAAAAAAB3gEAACQAAACQAfVM5brjP85GfWejvtM/AAAAP+8EAAAAAAAAAd8BAAAkAAAAyF9hVqOI4z/ORn1no77TPwAAAD//BAAAAAAAAAHgAQAAJAAAAMhfYVajiOM/PClzDHDw0z8AAAA//wQAAAAAAAAB4QEAACQAAACQAfVM5brjPzwpcwxw8NM/AAAAP3wFAAAAAAAAAeIBAAAkAAAAWKOIQyft4z/ORn1no77TPwAAAD+MBQAAAAAAAAHjAQAAJAAAAFijiEMn7eM/YGSHwtaM0z8AAAA/DAYAAAAAAAAB5AEAACQAAACQAfVM5brjP2Bkh8LWjNM/AAAAPxwGAAAAAAAAAeUBAAAkAAAAyF9hVqOI4z9gZIfC1ozTPwAAAD8cBgAAAAAAAAHmAQAAJAAAAMhfYVajiOM/8IGRHQpb0z8AAAA/OwYAAAAAAAAB5wEAACQAAAAIvs1fYVbjP/CBkR0KW9M/AAAAP3oGAAAAAAAAAegBAAAkAAAACL7NX2FW4z+Cn5t4PSnTPwAAAD+JBgAAAAAAAAHpAQAAJAAAAAi+zV9hVuM/FL2l03D30j8AAAA/iQYAAAAAAAAB6gEAACQAAAAIvs1fYVbjP6bary6kxdI/AAAAP5kGAAAAAAAAAesBAAAkAAAACL7NX2FW4z84+LmJ15PSPwAAAD+oBgAAAAAAAAHsAQAAJAAAAAi+zV9hVuM/yhXE5Api0j8AAAA/uAYAAAAAAAAB7QEAACQAAADIX2FWo4jjP8oVxOQKYtI/AAAAP7gGAAAAAAAAAe4BAAAkAAAAkAH1TOW64z/KFcTkCmLSPwAAAD/IBgAAAAAAAAHvAQAAJAAAAMhfYVajiOM/yhXE5Api0j8AAAA/ZAcAAAAAAAAB8AEAACQAAAAIvs1fYVbjP8oVxOQKYtI/AAAAP4MHAAAAAAAAAfEBAAAkAAAAQBw6aR8k4z/KFcTkCmLSPwAAAD8fCAAAAAAAAAHyAQAAJAAAAIB6pnLd8eI/yhXE5Api0j8AAAA/PggAAAAAAAAL</ink>
</athena>
</file>

<file path=customXml/item34.xml><?xml version="1.0" encoding="utf-8"?>
<athena xmlns="http://schemas.microsoft.com/edu/athena" version="0.1.3082.0">
  <media streamable="true" recordStart="2209137" recordEnd="2317362" recordLength="2590144" audioOnly="true" start="2209137" end="2317362" audioFormat="{00001610-0000-0010-8000-00AA00389B71}" audioRate="44100" muted="false" volume="0.8" fadeIn="0" fadeOut="0" videoFormat="{34363248-0000-0010-8000-00AA00389B71}" videoRate="15" videoWidth="256" videoHeight="256"/>
</athena>
</file>

<file path=customXml/item35.xml><?xml version="1.0" encoding="utf-8"?>
<athena xmlns="http://schemas.microsoft.com/edu/athena" version="0.1.3082.0">
  <ink scale="0.6617647">AAEAAAD/////AQAAAAAAAAAMAgAAAE9BdXRob3JQUFQsIFZlcnNpb249MC4xLjMwODIuMCwgQ3VsdHVyZT1uZXV0cmFsLCBQdWJsaWNLZXlUb2tlbj0zMWJmMzg1NmFkMzY0ZTM1BQEAAAALSW5rTWF0dGVyVjEDAAAADUxpc3RgMStfaXRlbXMMTGlzdGAxK19zaXplD0xpc3RgMStfdmVyc2lvbgQAABdTaGFyZWQuSW5raW5nLklua0F0b21bXQIAAAAICAIAAAAJAwAAAAQAAAAFAAAABwMAAAAAAQAAAAQAAAAECUlua0F0b21WMQIAAAAJBAAAAAkFAAAACQYAAAAJBwAAAAUEAAAAC1BlblN0cm9rZVYxBAAAAApBdHRyaWJ1dGVzBVRyYWNlCVN0YXJ0VGltZQRUeXBlBAQABA9QZW5BdHRyaWJ1dGVzVjECAAAACklua1RyYWNlVjECAAAAEAxBY3Rpb25UeXBlVjECAAAAAgAAAAkIAAAACQkAAADkCAAAAAAAAAX2////DEFjdGlvblR5cGVWMQEAAAAHdmFsdWVfXwAIAgAAAAAAAAABBQAAAAQAAAAJCwAAAAkMAAAAGxAAAAAAAAAB8/////b///8AAAAAAQYAAAAEAAAACQ4AAAAJDwAAAJQtAAAAAAAAAfD////2////AAAAAAUHAAAADUNsZWFyQ2FudmFzVjECAAAACVN0YXJ0VGltZQRUeXBlAAQQDEFjdGlvblR5cGVWMQIAAAACAAAAXFgAAAAAAAAB7/////b///8AAAAABQgAAAAPUGVuQXR0cmlidXRlc1YxCgAAAAdfY29sb3JBB19jb2xvclIHX2NvbG9yRwdfY29sb3JCCkZpdFRvQ3VydmUGSGVpZ2h0Dklnbm9yZVByZXNzdXJlDUlzSGlnaGxpZ2h0ZXIFU2hhcGUFV2lkdGgAAAAAAAAAAAQAAgICAgEGAQEMQnJ1c2hTaGFwZVYxAgAAAAYCAAAA//8AAAAAAAAAAAAIQAAABe7///8MQnJ1c2hTaGFwZVYxAQAAAAd2YWx1ZV9fAAgCAAAAAQAAAAAAAAAAAAhABQkAAAAKSW5rVHJhY2VWMQMAAAANTGlzdGAxK19pdGVtcwxMaXN0YDErX3NpemUPTGlzdGAxK192ZXJzaW9uBAAAGFNoYXJlZC5JbmtpbmcuSW5rUG9pbnRbXQIAAAAICAIAAAAJEwAAACEAAAAhAAAAAQsAAAAIAAAA//8AAAAAAAAAAAAIQAAAAez////u////AQAAAAAAAAAAAAhAAQwAAAAJAAAACRUAAAAvAAAALwAAAAEOAAAACAAAAP//AAAAAAAAAAAACEAAAAHq////7v///wEAAAAAAAAAAAAIQAEPAAAACQAAAAkXAAAACQAAAAkAAAAHEwAAAAABAAAAQAAAAAQKSW5rUG9pbnRWMQIAAAAJGAAAAAkZAAAACRoAAAAJGwAAAAkcAAAACR0AAAAJHgAAAAkfAAAACSAAAAAJIQAAAAkiAAAACSMAAAAJJAAAAAklAAAACSYAAAAJJwAAAAkoAAAACSkAAAAJKgAAAAkrAAAACSwAAAAJLQAAAAkuAAAACS8AAAAJMAAAAAkxAAAACTIAAAAJMwAAAAk0AAAACTUAAAAJNgAAAAk3AAAACTgAAAANHwcVAAAAAAEAAABAAAAABApJbmtQb2ludFYxAgAAAAk5AAAACToAAAAJOw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NEQcXAAAAAAEAAAAQAAAABApJbmtQb2ludFYxAgAAAAloAAAACWkAAAAJagAAAAlrAAAACWwAAAAJbQAAAAluAAAACW8AAAAJcAAAAA0HBRgAAAAKSW5rUG9pbnRWMQQAAAABWAFZDlByZXNzdXJlRmFjdG9yCVRpbWVTdGFtcAAAAAAGBgsQAgAAAHDyGsprKO8/8JM+6ZM+6T8AAAA/AAAAAAAAAAABGQAAABgAAABw8hrKayjvP7Cqqqqqquo/AAAAPz8AAAAAAAAAARoAAAAYAAAAcPIaymso7z8QtmALtmDrPwAAAD9PAAAAAAAAAAEbAAAAGAAAAHDyGsprKO8/cMEWbMEW7D8AAAA/XgAAAAAAAAABHAAAABgAAABw8hrKayjvP9DMzMzMzOw/AAAAP24AAAAAAAAAAR0AAAAYAAAAgOA+gvsI7j/QzMzMzMzsPwAAAD+dAAAAAAAAAAEeAAAAGAAAAIDOYjqL6ew/0MzMzMzM7D8AAAA/nQAAAAAAAAABHwAAABgAAACQxXQW01nsP3DBFmzBFuw/AAAAP6wAAAAAAAAAASAAAAAYAAAAkMV0FtNZ7D8QtmALtmDrPwAAAD+sAAAAAAAAAAEhAAAAGAAAAJC8hvIayus/ELZgC7Zg6z8AAAA/vAAAAAAAAAABIgAAABgAAACQxXQW01nsP3DBFmzBFuw/AAAAP1gBAAAAAAAAASMAAAAYAAAAkMV0FtNZ7D/QzMzMzMzsPwAAAD93AQAAAAAAAAEkAAAAGAAAAJDFdBbTWew/MNiCLdiC7T8AAAA/lgEAAAAAAAABJQAAABgAAACQvIbyGsrrPzDYgi3Ygu0/AAAAP7UBAAAAAAAAASYAAAAYAAAAoLOYzmI66z8w2IIt2ILtPwAAAD/FAQAAAAAAAAEnAAAAGAAAAKCzmM5iOus/0MzMzMzM7D8AAAA/1QEAAAAAAAABKAAAABgAAACgqqqqqqrqP9DMzMzMzOw/AAAAP+QBAAAAAAAAASkAAAAYAAAAsKG8hvIa6j9wwRZswRbsPwAAAD/kAQAAAAAAAAEqAAAAGAAAAKCqqqqqquo/cMEWbMEW7D8AAAA/YQIAAAAAAAABKwAAABgAAACgqqqqqqrqP9DMzMzMzOw/AAAAP2ECAAAAAAAAASwAAAAYAAAAoLOYzmI66z8w2IIt2ILtPwAAAD9xAgAAAAAAAAEtAAAAGAAAAKCzmM5iOus/kOM4juM47j8AAAA/gAIAAAAAAAABLgAAABgAAACgs5jOYjrrP/Du7u7u7u4/AAAAP5ACAAAAAAAAAS8AAAAYAAAAoKqqqqqq6j/w7u7u7u7uPwAAAD+vAgAAAAAAAAEwAAAAGAAAAKCqqqqqquo/kOM4juM47j8AAAA//QIAAAAAAAABMQAAABgAAACgs5jOYjrrP5DjOI7jOO4/AAAAPzwDAAAAAAAAATIAAAAYAAAAoLOYzmI66z8w2IIt2ILtPwAAAD+9AwAAAAAAAAEzAAAAGAAAAJC8hvIayus/MNiCLdiC7T8AAAA/3AMAAAAAAAABNAAAABgAAACQxXQW01nsPzDYgi3Ygu0/AAAAPwsEAAAAAAAAATUAAAAYAAAAgM5iOovp7D+Q4ziO4zjuPwAAAD8aBAAAAAAAAAE2AAAAGAAAAIDOYjqL6ew/8O7u7u7u7j8AAAA/KgQAAAAAAAABNwAAABgAAACQxXQW01nsP/Du7u7u7u4/AAAAP3gEAAAAAAAAATgAAAAYAAAAkMV0FtNZ7D+Q4ziO4zjuPwAAAD94BAAAAAAAAAE5AAAAGAAAAEBVVVVVVcU/QFVVVVVVxT8AAAA/AAAAAAAAAAABOgAAABgAAAAAeQ3lNZTHP0BVVVVVVcU/AAAAPz4AAAAAAAAAATsAAAAYAAAAQFVVVVVVxT9AVVVVVVXFPwAAAD+vAAAAAAAAAAE8AAAAGAAAAEAxncV0FsM/QFVVVVVVxT8AAAA/vwAAAAAAAAABPQAAABgAAABAMZ3FdBbDP8AnfdInfcI/AAAAP84AAAAAAAAAAT4AAAAYAAAAQDGdxXQWwz+A9Emf9Em/PwAAAD/eAAAAAAAAAAE/AAAAGAAAAEAxncV0FsM/gJmZmZmZuT8AAAA/7gAAAAAAAAABQAAAABgAAABAMZ3FdBbDP4A+6ZM+6bM/AAAAP/0AAAAAAAAAAUEAAAAYAAAAQFVVVVVVxT+AmZmZmZm5PwAAAD9bAQAAAAAAAAFCAAAAGAAAAEBVVVVVVcU/gPRJn/RJvz8AAAA/awEAAAAAAAABQwAAABgAAABAVVVVVVXFP8AnfdInfcI/AAAAP3oBAAAAAAAAAUQAAAAYAAAAQFVVVVVVxT9AVVVVVVXFPwAAAD+KAQAAAAAAAAFFAAAAGAAAAEAxncV0FsM/QFVVVVVVxT8AAAA/mQEAAAAAAAABRgAAABgAAABADeU1lNfAP0BVVVVVVcU/AAAAP6kBAAAAAAAAAUcAAAAYAAAAANNZTGcxvT9AVVVVVVXFPwAAAD+5AQAAAAAAAAFIAAAAGAAAAACL6Syms7g/QFVVVVVVxT8AAAA/yAEAAAAAAAABSQAAABgAAAAAQ3kN5TW0P8AnfdInfcI/AAAAP9gBAAAAAAAAAUoAAAAYAAAAAEN5DeU1tD+A9Emf9Em/PwAAAD/YAQAAAAAAAAFLAAAAGAAAAAD3EdxHcK8/gJmZmZmZuT8AAAA/6AEAAAAAAAABTAAAABgAAAAA9xHcR3CvP4A+6ZM+6bM/AAAAP/cBAAAAAAAAAU0AAAAYAAAAAPcR3Edwrz8Ax3Ecx3GsPwAAAD8HAgAAAAAAAAFOAAAAGAAAAAD3EdxHcK8/ABERERERoT8AAAA/FgIAAAAAAAABTwAAABgAAAAAQ3kN5TW0PwAREREREaE/AAAAPyYCAAAAAAAAAVAAAAAYAAAAAIvpLKazuD8Ax3Ecx3GsPwAAAD9lAgAAAAAAAAFRAAAAGAAAAACL6Syms7g/gD7pkz7psz8AAAA/dAIAAAAAAAABUgAAABgAAAAAi+ksprO4P4CZmZmZmbk/AAAAP4MCAAAAAAAAAVMAAAAYAAAAAIvpLKazuD+A9Emf9Em/PwAAAD+DAgAAAAAAAAFUAAAAGAAAAACL6Syms7g/wCd90id9wj8AAAA/ogIAAAAAAAABVQAAABgAAAAAQ3kN5TW0P8AnfdInfcI/AAAAP8ECAAAAAAAAAVYAAAAYAAAAAPcR3Edwrz/AJ33SJ33CPwAAAD/RAgAAAAAAAAFXAAAAGAAAAABmMZ3FdKY/wCd90id9wj8AAAA/4QIAAAAAAAABWAAAABgAAAAArqG8hvKaP4D0SZ/0Sb8/AAAAP/ACAAAAAAAAAVkAAAAYAAAAAK6hvIbymj+AmZmZmZm5PwAAAD8AAwAAAAAAAAFaAAAAGAAAAACuobyG8po/gD7pkz7psz8AAAA/DwMAAAAAAAABWwAAABgAAAAArqG8hvKaPwDHcRzHcaw/AAAAPx8DAAAAAAAAAVwAAAAYAAAAAGYxncV0pj8Ax3Ecx3GsPwAAAD8vAwAAAAAAAAFdAAAAGAAAAAD3EdxHcK8/AMdxHMdxrD8AAAA/PgMAAAAAAAABXgAAABgAAAAAQ3kN5TW0PwDHcRzHcaw/AAAAP04DAAAAAAAAAV8AAAAYAAAAAEN5DeU1tD+APumTPumzPwAAAD9eAwAAAAAAAAFgAAAAGAAAAABDeQ3lNbQ/gJmZmZmZuT8AAAA/bQMAAAAAAAABYQAAABgAAAAAQ3kN5TW0P4D0SZ/0Sb8/AAAAP20DAAAAAAAAAWIAAAAYAAAAAEN5DeU1tD/AJ33SJ33CPwAAAD99AwAAAAAAAAFjAAAAGAAAAAD3EdxHcK8/wCd90id9wj8AAAA/nAMAAAAAAAABZAAAABgAAAAAZjGdxXSmP0BVVVVVVcU/AAAAP5wDAAAAAAAAAWUAAAAYAAAAAGYxncV0pj+A9Emf9Em/PwAAAD/qAwAAAAAAAAFmAAAAGAAAAABmMZ3FdKY/gJmZmZmZuT8AAAA/+gMAAAAAAAABZwAAABgAAAAAQ3kN5TW0P4A+6ZM+6bM/AAAAP/oDAAAAAAAAAWgAAAAYAAAAkNdQXkN57T8QtmALtmDrPwAAAD8AAAAAAAAAAAFpAAAAGAAAAIDOYjqL6ew/cMEWbMEW7D8AAAA/XgAAAAAAAAABagAAABgAAACAzmI6i+nsP9DMzMzMzOw/AAAAP20AAAAAAAAAAWsAAAAYAAAAkMV0FtNZ7D/QzMzMzMzsPwAAAD+NAAAAAAAAAAFsAAAAGAAAAJC8hvIayus/MNiCLdiC7T8AAAA/nAAAAAAAAAABbQAAABgAAACQxXQW01nsPzDYgi3Ygu0/AAAAP1gBAAAAAAAAAW4AAAAYAAAAkMV0FtNZ7D+Q4ziO4zjuPwAAAD+HAQAAAAAAAAFvAAAAGAAAAJDFdBbTWew/MNiCLdiC7T8AAAA/IgIAAAAAAAABcAAAABgAAACQxXQW01nsP9DMzMzMzOw/AAAAPzICAAAAAAAACw==</ink>
</athena>
</file>

<file path=customXml/item36.xml><?xml version="1.0" encoding="utf-8"?>
<athena xmlns="http://schemas.microsoft.com/edu/athena" version="0.1.3082.0">
  <ink scale="0.6617647">AAEAAAD/////AQAAAAAAAAAMAgAAAE9BdXRob3JQUFQsIFZlcnNpb249MC4xLjMwODIuMCwgQ3VsdHVyZT1uZXV0cmFsLCBQdWJsaWNLZXlUb2tlbj0zMWJmMzg1NmFkMzY0ZTM1BQEAAAALSW5rTWF0dGVyVjEDAAAADUxpc3RgMStfaXRlbXMMTGlzdGAxK19zaXplD0xpc3RgMStfdmVyc2lvbgQAABdTaGFyZWQuSW5raW5nLklua0F0b21bXQIAAAAICAIAAAAJAwAAAAcAAAAIAAAABwMAAAAAAQAAAAgAAAAECUlua0F0b21WMQIAAAAJBAAAAAkFAAAACQYAAAAJBwAAAAkIAAAACQkAAAAJCgAAAAoFBAAAAAtQZW5TdHJva2VWMQQAAAAKQXR0cmlidXRlcwVUcmFjZQlTdGFydFRpbWUEVHlwZQQEAAQPUGVuQXR0cmlidXRlc1YxAgAAAApJbmtUcmFjZVYxAgAAABAMQWN0aW9uVHlwZVYxAgAAAAIAAAAJCwAAAAkMAAAA0SIAAAAAAAAF8////wxBY3Rpb25UeXBlVjEBAAAAB3ZhbHVlX18ACAIAAAAAAAAAAQUAAAAEAAAACQ4AAAAJDwAAAPsmAAAAAAAAAfD////z////AAAAAAEGAAAABAAAAAkRAAAACRIAAADTQAAAAAAAAAHt////8////wAAAAABBwAAAAQAAAAJFAAAAAkVAAAAT1gAAAAAAAAB6v////P///8AAAAAAQgAAAAEAAAACRcAAAAJGAAAAF1dAAAAAAAAAef////z////AAAAAAEJAAAABAAAAAkaAAAACRsAAAC/IgEAAAAAAAHk////8////wAAAAAFCgAAAA1DbGVhckNhbnZhc1YxAgAAAAlTdGFydFRpbWUEVHlwZQAEEAxBY3Rpb25UeXBlVjECAAAAAgAAANJpAQAAAAAAAeP////z////AAAAAAULAAAAD1BlbkF0dHJpYnV0ZXNWMQoAAAAHX2NvbG9yQQdfY29sb3JSB19jb2xvckcHX2NvbG9yQgpGaXRUb0N1cnZlBkhlaWdodA5JZ25vcmVQcmVzc3VyZQ1Jc0hpZ2hsaWdodGVyBVNoYXBlBVdpZHRoAAAAAAAAAAAEAAICAgIBBgEBDEJydXNoU2hhcGVWMQIAAAAGAgAAAP//AAAAAAAAAAAACEAAAAXi////DEJydXNoU2hhcGVWMQEAAAAHdmFsdWVfXwAIAgAAAAEAAAAAAAAAAAAIQAUMAAAACklua1RyYWNlVjEDAAAADUxpc3RgMStfaXRlbXMMTGlzdGAxK19zaXplD0xpc3RgMStfdmVyc2lvbgQAABhTaGFyZWQuSW5raW5nLklua1BvaW50W10CAAAACAgCAAAACR8AAAAZAAAAGQAAAAEOAAAACwAAAP//AAAAAAAAAAAACEAAAAHg////4v///wEAAAAAAAAAAAAIQAEPAAAADAAAAAkhAAAASAAAAEgAAAABEQAAAAsAAAD//wAAAAAAAAAAAAhAAAAB3v///+L///8BAAAAAAAAAAAACEABEgAAAAwAAAAJIwAAAEgAAABIAAAAARQAAAALAAAA//8AAAAAAAAAAAAIQAAAAdz////i////AQAAAAAAAAAAAAhAARUAAAAMAAAACSUAAABKAAAASgAAAAEXAAAACwAAAP//AAAAAAAAAAAACEAAAAHa////4v///wEAAAAAAAAAAAAIQAEYAAAADAAAAAknAAAASwAAAEsAAAABGgAAAAsAAAD//wAAAAAAAAAAAAhAAAAB2P///+L///8BAAAAAAAAAAAACEABGwAAAAwAAAAJKQAAAFwAAABcAAAABx8AAAAAAQAAACAAAAAECklua1BvaW50VjECAAAACSoAAAAJKwAAAAksAAAACS0AAAAJLgAAAAkvAAAACTAAAAAJMQAAAAkyAAAACTMAAAAJNAAAAAk1AAAACTYAAAAJNwAAAAk4AAAACTkAAAAJOgAAAAk7AAAACTwAAAAJPQAAAAk+AAAACT8AAAAJQAAAAAlBAAAACUIAAAANBwchAAAAAAEAAACAAAAABApJbmtQb2ludFYxA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04ByMAAAAAAQAAAIAAAAAECklua1BvaW50VjEC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DTgHJQAAAAABAAAAgAAAAAQKSW5rUG9pbnRWMQ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DTYHJwAAAAABAAAAgAAAAAQKSW5rUG9pbnRWMQIA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NNQcpAAAAAAEAAACAAAAABApJbmtQb2ludFYxAgA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NJAUqAAAACklua1BvaW50VjEEAAAAAVgBWQ5QcmVzc3VyZUZhY3RvcglUaW1lU3RhbXAAAAAABgYLEAIAAAB1eln3X2/sP6Q2nNf7KNU/AAAAPwAAAAAAAAAAASsAAAAqAAAAdXpZ919v7D+wRkf4AnXVPwAAAD9OAAAAAAAAAAEsAAAAKgAAAHV6Wfdfb+w/vt5HqQ3n1T8AAAA/TgAAAAAAAAABLQAAACoAAAB1eln3X2/sP8x2SFoYWdY/AAAAP14AAAAAAAAAAS4AAAAqAAAAdXpZ919v7D/aDkkLI8vWPwAAAD9eAAAAAAAAAAEvAAAAKgAAAOfMznG5Zuw/6qZJvC091z8AAAA/bgAAAAAAAAABMAAAACoAAABbH0TsEl7sP/Y+Sm04r9c/AAAAP24AAAAAAAAAATEAAAAqAAAAWx9E7BJe7D8KX6CuRkfYPwAAAD99AAAAAAAAAAEyAAAAKgAAAFsfROwSXuw/HH/271Tf2D8AAAA/fQAAAAAAAAABMwAAACoAAABbH0TsEl7sPzCfTDFjd9k/AAAAP40AAAAAAAAAATQAAAAqAAAAWx9E7BJe7D9Cv6JycQ/aPwAAAD+NAAAAAAAAAAE1AAAAKgAAAM5xuWZsVew/Vt/4s3+n2j8AAAA/nAAAAAAAAAABNgAAACoAAABBxC7hxUzsP26HpIWRZds/AAAAP5wAAAAAAAAAATcAAAAqAAAAtBakWx9E7D+Kt6XnpkncPwAAAD+sAAAAAAAAAAE4AAAAKgAAALQWpFsfROw/ol9RubgH3T8AAAA/rAAAAAAAAAABOQAAACoAAACau45Q0jLsP76PUhvO690/AAAAP7wAAAAAAAAAAToAAAAqAAAAgWB5RYUh7D/cv1N948/ePwAAAD+8AAAAAAAAAAE7AAAAKgAAAPWy7r/eGOw/7t+pvvFn3z8AAAA/ywAAAAAAAAABPAAAACoAAABnBWQ6OBDsP/x3qm/82d8/AAAAP8sAAAAAAAAAAT0AAAAqAAAA21fZtJEH7D8FiFWQAybgPwAAAD/bAAAAAAAAAAE+AAAAKgAAANtX2bSRB+w/DdTV6Ahf4D8AAAA/2wAAAAAAAAABPwAAACoAAABOqk4v6/7rPw3U1egIX+A/AAAAP+sAAAAAAAAAAUAAAAAqAAAAwfzDqUT26z8PmACxCnLgPwAAAD/rAAAAAAAAAAFBAAAAKgAAAMH8w6lE9us/EVwreQyF4D8AAAA/+gAAAAAAAAABQgAAACoAAADB/MOpRPbrPxQgVkEOmOA/AAAAP/oAAAAAAAAAAUMAAAAqAAAAKGkZ1ng77D+svvFn/07VPwAAAD8AAAAAAAAAAAFEAAAAKgAAAJq7jlDSMuw/rL7xZ/9O1T8AAAA/PgAAAAAAAAABRQAAACoAAACBYHlFhSHsP7TOnIgGm9U/AAAAP04AAAAAAAAAAUYAAAAqAAAAZwVkOjgQ7D+0zpyIBpvVPwAAAD9OAAAAAAAAAAFHAAAAKgAAAE6qTi/r/us/wmadOREN1j8AAAA/XQAAAAAAAAABSAAAACoAAADB/MOpRPbrP8bu8skUM9Y/AAAAP10AAAAAAAAAAUkAAAAqAAAAqKGunvfk6z/MdkhaGFnWPwAAAD9tAAAAAAAAAAFKAAAAKgAAABr0IxlR3Os/2g5JCyPL1j8AAAA/bQAAAAAAAAABSwAAACoAAAABmQ4OBMvrP+Ie9CsqF9c/AAAAP30AAAAAAAAAAUwAAAAqAAAA5z35Are56z/uLp9MMWPXPwAAAD99AAAAAAAAAAFNAAAAKgAAAFqQbn0Qses/9j5KbTiv1z8AAAA/jAAAAAAAAAABTgAAACoAAABakG59ELHrP/zGn/071dc/AAAAP4wAAAAAAAAAAU8AAAAqAAAAzuLj92mo6z8AT/WNP/vXPwAAAD+cAAAAAAAAAAFQAAAAKgAAAM7i4/dpqOs/BNdKHkMh2D8AAAA/rAAAAAAAAAABUQAAACoAAADO4uP3aajrPwBP9Y0/+9c/AAAAPxkBAAAAAAAAAVIAAAAqAAAAzuLj92mo6z/8xp/9O9XXPwAAAD8pAQAAAAAAAAFTAAAAKgAAAFqQbn0Qses/8rb03DSJ1z8AAAA/KQEAAAAAAAABVAAAACoAAADnPfkCt7nrP+qmSbwtPdc/AAAAPy0BAAAAAAAAAVUAAAAqAAAAjUaZk6rT6z/aDkkLI8vWPwAAAD8tAQAAAAAAAAFWAAAAKgAAAKihrp735Os/0P6d6ht/1j8AAAA/PQEAAAAAAAABVwAAACoAAADB/MOpRPbrP8bu8skUM9Y/AAAAPz0BAAAAAAAAAVgAAAAqAAAA21fZtJEH7D++3kepDefVPwAAAD9MAQAAAAAAAAFZAAAAKgAAAGcFZDo4EOw/ulbyGArB1T8AAAA/TAEAAAAAAAABWgAAACoAAAD1su6/3hjsP7TOnIgGm9U/AAAAP1wBAAAAAAAAAVsAAAAqAAAAgWB5RYUh7D+wRkf4AnXVPwAAAD9sAQAAAAAAAAFcAAAAKgAAAA4OBMsrKuw/rL7xZ/9O1T8AAAA/bAEAAAAAAAABXQAAACoAAACau45Q0jLsP6y+8Wf/TtU/AAAAP3sBAAAAAAAAAV4AAAAqAAAAmruOUNIy7D+kNpzX+yjVPwAAAD97AQAAAAAAAAFfAAAAKgAAAChpGdZ4O+w/pDac1/so1T8AAAA/iwEAAAAAAAABYAAAACoAAAAoaRnWeDvsP6CuRkf4AtU/AAAAP4sBAAAAAAAAAWEAAAAqAAAAtBakWx9E7D+cJvG29NzUPwAAAD+bAQAAAAAAAAFiAAAAKgAAAEHELuHFTOw/nCbxtvTc1D8AAAA/qgEAAAAAAAABYwAAACoAAADOcblmbFXsP5aemybxttQ/AAAAP6oBAAAAAAAAAWQAAAAqAAAAWx9E7BJe7D+Wnpsm8bbUPwAAAD+6AQAAAAAAAAFlAAAAKgAAAOfMznG5Zuw/lp6bJvG21D8AAAA/+AEAAAAAAAABZgAAACoAAAB1eln3X2/sP5wm8bb03NQ/AAAAPwgCAAAAAAAAAWcAAAAqAAAAAijkfAZ47D+grkZH+ALVPwAAAD8YAgAAAAAAAAFoAAAAKgAAAAIo5HwGeOw/pDac1/so1T8AAAA/GAIAAAAAAAABaQAAACoAAACO1W4CrYDsP6Q2nNf7KNU/AAAAPycCAAAAAAAAAWoAAAAqAAAAjtVuAq2A7D+svvFn/07VPwAAAD8nAgAAAAAAAAFrAAAAKgAAAByD+YdTiew/sEZH+AJ11T8AAAA/NwIAAAAAAAABbAAAACoAAACoMIQN+pHsP7TOnIgGm9U/AAAAP0YCAAAAAAAAAW0AAAAqAAAANd4Ok6Ca7D+0zpyIBpvVPwAAAD9GAgAAAAAAAAFuAAAAKgAAADXeDpOgmuw/vt5HqQ3n1T8AAAA/VgIAAAAAAAABbwAAACoAAADCi5kYR6PsP77eR6kN59U/AAAAP1YCAAAAAAAAAXAAAAAqAAAAwouZGEej7D/CZp05EQ3WPwAAAD9mAgAAAAAAAAFxAAAAKgAAAE85JJ7tq+w/wmadOREN1j8AAAA/ZgIAAAAAAAABcgAAACoAAABPOSSe7avsP8bu8skUM9Y/AAAAP3UCAAAAAAAAAXMAAAAqAAAA2+auI5S07D/G7vLJFDPWPwAAAD91AgAAAAAAAAF0AAAAKgAAAGiUOak6vew/zHZIWhhZ1j8AAAA/hQIAAAAAAAABdQAAACoAAABolDmpOr3sP9D+neobf9Y/AAAAP4UCAAAAAAAAAXYAAAAqAAAA9EHELuHF7D/Q/p3qG3/WPwAAAD+VAgAAAAAAAAF3AAAAKgAAAPRBxC7hxew/1Ibzeh+l1j8AAAA/lQIAAAAAAAABeAAAACoAAACC7060h87sP9SG83ofpdY/AAAAP6QCAAAAAAAAAXkAAAAqAAAAgu9OtIfO7D/aDkkLI8vWPwAAAD+kAgAAAAAAAAF6AAAAKgAAAA6d2Tku1+w/2g5JCyPL1j8AAAA/tAIAAAAAAAABewAAACoAAACcSmS/1N/sP96Wnpsm8dY/AAAAP7QCAAAAAAAAAXwAAAAqAAAAnEpkv9Tf7D/iHvQrKhfXPwAAAD/DAgAAAAAAAAF9AAAAKgAAACj47kR76Ow/4h70KyoX1z8AAAA/wwIAAAAAAAABfgAAACoAAAAo+O5Ee+jsP+qmSbwtPdc/AAAAP9MCAAAAAAAAAX8AAAAqAAAAtqV5yiHx7D/qpkm8LT3XPwAAAD/TAgAAAAAAAAGAAAAAKgAAALalecoh8ew/7i6fTDFj1z8AAAA/4wIAAAAAAAABgQAAACoAAABCUwRQyPnsP+4un0wxY9c/AAAAP/ICAAAAAAAAAYIAAAAqAAAAzgCP1W4C7T/ytvTcNInXPwAAAD/yAgAAAAAAAAGDAAAAKgAAAFyuGVsVC+0/9j5KbTiv1z8AAAA/EgMAAAAAAAABhAAAACoAAABcrhlbFQvtP/zGn/071dc/AAAAPxIDAAAAAAAAAYUAAAAqAAAA6Fuk4LsT7T8AT/WNP/vXPwAAAD8xAwAAAAAAAAGGAAAAKgAAAHYJL2ZiHO0/BNdKHkMh2D8AAAA/TgMAAAAAAAABhwAAACoAAAACt7nrCCXtPwTXSh5DIdg/AAAAP14DAAAAAAAAAYgAAAAqAAAAAre56wgl7T8KX6CuRkfYPwAAAD9uAwAAAAAAAAGJAAAAKgAAAAK3uesIJe0/Duf1Pkpt2D8AAAA/bgMAAAAAAAABigAAACoAAACQZERxry3tPw7n9T5Kbdg/AAAAP40DAAAAAAAAAYsAAAAqAAAAgKYIoJDzWT/Y+yi14bzOPwAAAD8AAAAAAAAAAAGMAAAAKgAAAICmCKCQ81k/4AvU1egIzz8AAAA/EAAAAAAAAAABjQAAACoAAAAAbV9l00ZuP+AL1NXoCM8/AAAAPx8AAAAAAAAAAY4AAAAqAAAAsAm0AjIdfD/gC9TV6AjPPwAAAD8fAAAAAAAAAAGPAAAAKgAAAIAuXCl9i4Q/4AvU1egIzz8AAAA/LwAAAAAAAAABkAAAACoAAAAgWF5RYQiLP9j7KLXhvM4/AAAAPy8AAAAAAAAAAZEAAAAqAAAAGKRbH0Tskj/Y+yi14bzOPwAAAD8/AAAAAAAAAAGSAAAAKgAAALTNXUcoaZk/zOt9lNpwzj8AAAA/PwAAAAAAAAABkwAAACoAAADERQq+O9GeP8zrfZTacM4/AAAAP04AAAAAAAAAAZQAAAAqAAAAsjcG8w+noj/E29Jz0yTOPwAAAD9OAAAAAAAAAAGVAAAAKgAAALJzXK4ZW6U/xNvSc9Mkzj8AAAA/XgAAAAAAAAABlgAAACoAAACGiF3Ci5moP8Tb0nPTJM4/AAAAP14AAAAAAAAAAZcAAAAqAAAAhsSzfZVNqz/E29Jz0yTOPwAAAD9tAAAAAAAAAAGYAAAAKgAAAIoACjmfAa4/zOt9lNpwzj8AAAA/bQAAAAAAAAABmQAAACoAAADfsdpNoBWwP8zrfZTacM4/AAAAP30AAAAAAAAAAZoAAAAqAAAAFffa0jzlsD/Y+yi14bzOPwAAAD99AAAAAAAAAAGbAAAAKgAAAEk821fZtLE/2PsoteG8zj8AAAA/jQAAAAAAAAABnAAAACoAAAB7gdvcdYSyP9j7KLXhvM4/AAAAP40AAAAAAAAAAZ0AAAAqAAAAscbbYRJUsz/Y+yi14bzOPwAAAD+cAAAAAAAAAAGeAAAAKgAAAOUL3OauI7Q/2PsoteG8zj8AAAA/nAAAAAAAAAABnwAAACoAAAAbUdxrS/O0P+AL1NXoCM8/AAAAP6wAAAAAAAAAAaAAAAAqAAAATZbc8OfCtT/gC9TV6AjPPwAAAD+sAAAAAAAAAAGhAAAAKgAAAIHb3HWEkrY/4AvU1egIzz8AAAA/vAAAAAAAAAABogAAACoAAAC3IN36IGK3P+AL1NXoCM8/AAAAP7wAAAAAAAAAAaMAAAAqAAAA6WXdf70xuD/sG3/271TPPwAAAD/LAAAAAAAAAAGkAAAAKgAAAIMXMzGORrk/9CsqF/egzz8AAAA/ywAAAAAAAAABpQAAACoAAADtoTM7x+W6PwA81Tf+7M8/AAAAP9sAAAAAAAAAAaYAAAAqAAAAiVOJ7Jf6uz8EJkCsghzQPwAAAD/bAAAAAAAAAAGnAAAAKgAAACMF351oD70/CK6VPIZC0D8AAAA/6gAAAAAAAAABqAAAACoAAABVSt8iBd+9PwiulTyGQtA/AAAAP+oAAAAAAAAAAakAAAAqAAAAi4/fp6Guvj8IrpU8hkLQPwAAAD/6AAAAAAAAAAGqAAAAKgAAAL/U3yw+fr8/CK6VPIZC0D8AAAA/+gAAAAAAAAABqwAAACoAAADGVsVCUwTAPwiulTyGQtA/AAAAPwoBAAAAAAAAAawAAAAqAAAALsMab4dJwD8IrpU8hkLQPwAAAD8KAQAAAAAAAAGtAAAAKgAAAJQvcJu7jsA/CK6VPIZC0D8AAAA/GQEAAAAAAAABrgAAACoAAAAuUvDdifbAPwiulTyGQtA/AAAAPxkBAAAAAAAAAa8AAAAqAAAAyHRwIFhewT8IrpU8hkLQPwAAAD8pAQAAAAAAAAGwAAAAKgAAAC7hxUyMo8E/CK6VPIZC0D8AAAA/KQEAAAAAAAABsQAAACoAAABil/BiJsbBPwiulTyGQtA/AAAAPzkBAAAAAAAAAbIAAAAqAAAAyANGj1oLwj8IrpU8hkLQPwAAAD85AQAAAAAAAAGzAAAAKgAAAPy5cKX0LcI/CK6VPIZC0D8AAAA/SAEAAAAAAAABtAAAACoAAAAucJu7jlDCPwQmQKyCHNA/AAAAP0gBAAAAAAAAAbUAAAAqAAAAypIb/ly4wj8EJkCsghzQPwAAAD9YAQAAAAAAAAG2AAAAKgAAADD/cCqR/cI/ADzVN/7szz8AAAA/WAEAAAAAAAABtwAAACoAAACWa8ZWxULDP/QrKhf3oM8/AAAAP2cBAAAAAAAAAbgAAAAqAAAAMI5GmZOqwz/0KyoX96DPPwAAAD9nAQAAAAAAAAG5AAAAKgAAAJj6m8XH78M/9CsqF/egzz8AAAA/dwEAAAAAAAABugAAACoAAAD+ZvHx+zTEP/QrKhf3oM8/AAAAP3cBAAAAAAAAAbsAAAAqAAAAmIlxNMqcxD/0KyoX96DPPwAAAD+HAQAAAAAAAAG8AAAAKgAAAAD2xmD+4cQ/9CsqF/egzz8AAAA/hwEAAAAAAAABvQAAACoAAACYGEejzEnFP/QrKhf3oM8/AAAAP5YBAAAAAAAAAb4AAAAqAAAAMjvH5ZqxxT/0KyoX96DPPwAAAD+WAQAAAAAAAAG/AAAAKgAAAM5dRyhpGcY/9CsqF/egzz8AAAA/pgEAAAAAAAABwAAAACoAAABogMdqN4HGP/QrKhf3oM8/AAAAP6YBAAAAAAAAAcEAAAAqAAAAAKNHrQXpxj/0KyoX96DPPwAAAD+2AQAAAAAAAAHCAAAAKgAAAJzFx+/TUMc/9CsqF/egzz8AAAA/tgEAAAAAAAABwwAAACoAAAA26EcyorjHP/QrKhf3oM8/AAAAP8UBAAAAAAAAAcQAAAAqAAAAnFSdXtb9xz/0KyoX96DPPwAAAD/FAQAAAAAAAAHFAAAAKgAAAALB8ooKQ8g/9CsqF/egzz8AAAA/1QEAAAAAAAABxgAAACoAAAA2dx2hpGXIP/QrKhf3oM8/AAAAP9UBAAAAAAAAAccAAAAqAAAAaC1Itz6IyD/0KyoX96DPPwAAAD/kAQAAAAAAAAHIAAAAKgAAAJzjcs3Yqsg/9CsqF/egzz8AAAA/TwIAAAAAAAAByQAAACoAAADQmZ3jcs3IP/QrKhf3oM8/AAAAP14CAAAAAAAAAcoAAAAqAAAABFDI+QzwyD/0KyoX96DPPwAAAD9uAgAAAAAAAAHLAAAAKgAAADgG8w+nEsk/9CsqF/egzz8AAAA/fgIAAAAAAAABzAAAACoAAABqvB0mQTXJP+wbf/bvVM8/AAAAP40CAAAAAAAAAc0AAAAqAAAAnnJIPNtXyT/sG3/271TPPwAAAD+NAgAAAAAAAAHOAAAAKgAAANIoc1J1esk/4AvU1egIzz8AAAA/nQIAAAAAAAABzwAAACoAAAA4lch+qb/JP+AL1NXoCM8/AAAAP50CAAAAAAAAAdAAAAAqAAAAbEvzlEPiyT/gC9TV6AjPPwAAAD+tAgAAAAAAAAHRAAAAKgAAAJ4BHqvdBMo/4AvU1egIzz8AAAA/rQIAAAAAAAAB0gAAACoAAADSt0jBdyfKP+AL1NXoCM8/AAAAPxQEAAAAAAAAAdMAAAAqAAAAZwVkOjgQ7D9A0sLIsh2yPwAAAD8AAAAAAAAAAAHUAAAAKgAAAE6qTi/r/us/QNLCyLIdsj8AAAA/LwAAAAAAAAAB1QAAACoAAACooa6e9+TrP0DSwsiyHbI/AAAAPz4AAAAAAAAAAdYAAAAqAAAAjUaZk6rT6z8wsmyHpIWxPwAAAD8+AAAAAAAAAAHXAAAAKgAAAHPrg4hdwus/MLJsh6SFsT8AAAA/TgAAAAAAAAAB2AAAACoAAABakG59ELHrPxySFkaW7bA/AAAAP04AAAAAAAAAAdkAAAAqAAAAQDVZcsOf6z8IcsAEiFWwPwAAAD9dAAAAAAAAAAHaAAAAKgAAACfaQ2d2jus/8KPUhvN6rz8AAAA/XQAAAAAAAAAB2wAAACoAAACaLLnhz4XrP8hjKATXSq4/AAAAP20AAAAAAAAAAdwAAAAqAAAADX8uXCl96z+gI3yBuhqtPwAAAD9tAAAAAAAAAAHdAAAAKgAAAIHRo9aCdOs/eOPP/p3qqz8AAAA/fQAAAAAAAAAB3gAAACoAAADzIxlR3GvrP1CjI3yBuqo/AAAAP4wAAAAAAAAAAd8AAAAqAAAA8yMZUdxr6z8wY3f5ZIqpPwAAAD+MAAAAAAAAAAHgAAAAKgAAAGd2jss1Y+s/6OIe9Csqpz8AAAA/nAAAAAAAAAAB4QAAACoAAABOG3nA6FHrP5Bixu7yyaQ/AAAAP5wAAAAAAAAAAeIAAAAqAAAAM8BjtZtA6z9I4m3puWmiPwAAAD+sAAAAAAAAAAHjAAAAKgAAADPAY7WbQOs/KKLBZp05oT8AAAA/rAAAAAAAAAAB5AAAACoAAAAZZU6qTi/rP2DDeb2PUps/AAAAP7sAAAAAAAAAAeUAAAAqAAAAjbfDJKgm6z8QQyG4VvKYPwAAAD+7AAAAAAAAAAHmAAAAKgAAAHNcrhlbFes/gEJwreQxlD8AAAA/ywAAAAAAAAAB5wAAACoAAABzXK4ZWxXrPzDCF6ir0ZE/AAAAP8sAAAAAAAAAAegAAAAqAAAA5q4jlLQM6z8wwheoq9GRPwAAAD/aAAAAAAAAAAHpAAAAKgAAAOauI5S0DOs/4IN+ReXijj8AAAA/2gAAAAAAAAAB6gAAACoAAADmriOUtAzrP0CDzTpzIoo/AAAAP+oAAAAAAAAAAesAAAAqAAAA5q4jlLQM6z+gghwwAWKFPwAAAD/6AAAAAAAAAAHsAAAAKgAAAOauI5S0DOs/AIJrJY+hgD8AAAA/CQEAAAAAAAAB7QAAACoAAADmriOUtAzrP8ACdTU6wnc/AAAAPxkBAAAAAAAAAe4AAAAqAAAA5q4jlLQM6z+AAyZArIJsPwAAAD8pAQAAAAAAAAHvAAAAKgAAAHNcrhlbFes/gAMmQKyCbD8AAAA/KQEAAAAAAAAB8AAAACoAAACNt8MkqCbrP4ADJkCsgmw/AAAAPzgBAAAAAAAAAfEAAAAqAAAAGWVOqk4v6z+AAyZArIJsPwAAAD84AQAAAAAAAAHyAAAAKgAAADPAY7WbQOs/gAMmQKyCbD8AAAA/SAEAAAAAAAAB8wAAACoAAABOG3nA6FHrP4ADJkCsgmw/AAAAP0gBAAAAAAAAAfQAAAAqAAAAZ3aOyzVj6z+AAyZArIJsPwAAAD9XAQAAAAAAAAH1AAAAKgAAAA1/Llwpfes/gAMmQKyCbD8AAAA/VwEAAAAAAAAB9gAAACoAAAAn2kNndo7rP8ACdTU6wnc/AAAAP2cBAAAAAAAAAfcAAAAqAAAAQDVZcsOf6z/AAnU1OsJ3PwAAAD9nAQAAAAAAAAH4AAAAKgAAAM7i4/dpqOs/AIJrJY+hgD8AAAA/dwEAAAAAAAAB+QAAACoAAADnPfkCt7nrPwCCayWPoYA/AAAAP3cBAAAAAAAAAfoAAAAqAAAAc+uDiF3C6z8Agmslj6GAPwAAAD+GAQAAAAAAAAH7AAAAKgAAAHPrg4hdwus/oIIcMAFihT8AAAA/lgEAAAAAAAAB/AAAACoAAAABmQ4OBMvrP6CCHDABYoU/AAAAP5YBAAAAAAAAAf0AAAAqAAAAjUaZk6rT6z+gghwwAWKFPwAAAD+mAQAAAAAAAAH+AAAAKgAAAI1GmZOq0+s/QIPNOnMiij8AAAA/pgEAAAAAAAAB/wAAACoAAAAa9CMZUdzrP0CDzTpzIoo/AAAAP7UBAAAAAAAAAQABAAAqAAAAGvQjGVHc6z/gg35F5eKOPwAAAD+1AQAAAAAAAAEBAQAAKgAAAKihrp735Os/MMIXqKvRkT8AAAA/xQEAAAAAAAABAgEAACoAAAA0Tzkknu3rP4BCcK3kMZQ/AAAAP9QBAAAAAAAAAQMBAAAqAAAAwfzDqUT26z+AQnCt5DGUPwAAAD/kAQAAAAAAAAEEAQAAKgAAAE6qTi/r/us/0MLIsh2Slj8AAAA/9AEAAAAAAAABBQEAACoAAADbV9m0kQfsP9DCyLIdkpY/AAAAPwMCAAAAAAAAAQYBAAAqAAAA21fZtJEH7D8QQyG4VvKYPwAAAD8DAgAAAAAAAAEHAQAAKgAAAGcFZDo4EOw/YMN5vY9Smz8AAAA/EwIAAAAAAAABCAEAACoAAAD1su6/3hjsP7BD0sLIsp0/AAAAPxMCAAAAAAAAAQkBAAAqAAAA9bLuv94Y7D8AYhXkgAmgPwAAAD8jAgAAAAAAAAEKAQAAKgAAAPWy7r/eGOw/KKLBZp05oT8AAAA/IwIAAAAAAAABCwEAACoAAAD1su6/3hjsP0jibem5aaI/AAAAPzICAAAAAAAAAQwBAAAqAAAA9bLuv94Y7D9wIhps1pmjPwAAAD9CAgAAAAAAAAENAQAAKgAAAPWy7r/eGOw/kGLG7vLJpD8AAAA/UQIAAAAAAAABDgEAACoAAAD1su6/3hjsP8CicnEP+qU/AAAAP2ECAAAAAAAAAQ8BAAAqAAAA9bLuv94Y7D/o4h70KyqnPwAAAD9hAgAAAAAAAAEQAQAAKgAAAPWy7r/eGOw/CCPLdkhaqD8AAAA/cQIAAAAAAAABEQEAACoAAAD1su6/3hjsPzBjd/lkiqk/AAAAP4ACAAAAAAAAARIBAAAqAAAA9bLuv94Y7D9QoyN8gbqqPwAAAD+QAgAAAAAAAAETAQAAKgAAAPWy7r/eGOw/eOPP/p3qqz8AAAA/oAIAAAAAAAABFAEAACoAAACBYHlFhSHsP6AjfIG6Gq0/AAAAP68CAAAAAAAAARUBAAAqAAAAgWB5RYUh7D/IYygE10quPwAAAD+/AgAAAAAAAAEWAQAAKgAAAA4OBMsrKuw/8KPUhvN6rz8AAAA/zgIAAAAAAAABFwEAACoAAACau45Q0jLsPwhywASIVbA/AAAAP+4CAAAAAAAAARgBAAAqAAAAKGkZ1ng77D8IcsAEiFWwPwAAAD/9AgAAAAAAAAEZAQAAKgAAAChpGdZ4O+w/HJIWRpbtsD8AAAA/DQMAAAAAAAABGgEAACoAAAAoaRnWeDvsPzCybIekhbE/AAAAPx0DAAAAAAAAARsBAAAqAAAAKGkZ1ng77D9A0sLIsh2yPwAAAD8dAwAAAAAAAAEcAQAAKgAAALQWpFsfROw/QNLCyLIdsj8AAAA/LAMAAAAAAAABHQEAACoAAACoMIQN+pHsPxySFkaW7bA/AAAAPwAAAAAAAAAAAR4BAAAqAAAAqDCEDfqR7D/wo9SG83qvPwAAAD8uAAAAAAAAAAEfAQAAKgAAAKgwhA36kew/oCN8gboarT8AAAA/PgAAAAAAAAABIAEAACoAAACoMIQN+pHsP1CjI3yBuqo/AAAAPz4AAAAAAAAAASEBAAAqAAAANd4Ok6Ca7D/o4h70KyqnPwAAAD9OAAAAAAAAAAEiAQAAKgAAAMKLmRhHo+w/kGLG7vLJpD8AAAA/TgAAAAAAAAABIwEAACoAAABPOSSe7avsP0jibem5aaI/AAAAP10AAAAAAAAAASQBAAAqAAAATzkknu2r7D8oosFmnTmhPwAAAD9dAAAAAAAAAAElAQAAKgAAANvmriOUtOw/sEPSwsiynT8AAAA/bAAAAAAAAAABJgEAACoAAABolDmpOr3sP2DDeb2PUps/AAAAP2wAAAAAAAAAAScBAAAqAAAAaJQ5qTq97D8QQyG4VvKYPwAAAD98AAAAAAAAAAEoAQAAKgAAAPRBxC7hxew/0MLIsh2Slj8AAAA/iwAAAAAAAAABKQEAACoAAAD0QcQu4cXsP4BCcK3kMZQ/AAAAP5sAAAAAAAAAASoBAAAqAAAAgu9OtIfO7D8wwheoq9GRPwAAAD+bAAAAAAAAAAErAQAAKgAAAA6d2Tku1+w/MMIXqKvRkT8AAAA/qgAAAAAAAAABLAEAACoAAAAOndk5LtfsP+CDfkXl4o4/AAAAP6oAAAAAAAAAAS0BAAAqAAAAnEpkv9Tf7D/gg35F5eKOPwAAAD+6AAAAAAAAAAEuAQAAKgAAACj47kR76Ow/QIPNOnMiij8AAAA/ugAAAAAAAAABLwEAACoAAAC2pXnKIfHsP6CCHDABYoU/AAAAP8oAAAAAAAAAATABAAAqAAAAQlMEUMj57D+gghwwAWKFPwAAAD/KAAAAAAAAAAExAQAAKgAAAEJTBFDI+ew/AIJrJY+hgD8AAAA/2QAAAAAAAAABMgEAACoAAADOAI/VbgLtPwCCayWPoYA/AAAAP9kAAAAAAAAAATMBAAAqAAAAXK4ZWxUL7T/AAnU1OsJ3PwAAAD/pAAAAAAAAAAE0AQAAKgAAAOhbpOC7E+0/gAMmQKyCbD8AAAA/+QAAAAAAAAABNQEAACoAAAB2CS9mYhztP4ADJkCsgmw/AAAAPwgBAAAAAAAAATYBAAAqAAAAAre56wgl7T+AAyZArIJsPwAAAD83AQAAAAAAAAE3AQAAKgAAAJBkRHGvLe0/gAMmQKyCbD8AAAA/NwEAAAAAAAABOAEAACoAAAAcEs/2VTbtP4ADJkCsgmw/AAAAP0cBAAAAAAAAATkBAAAqAAAANm3kAaNH7T+AAyZArIJsPwAAAD9WAQAAAAAAAAE6AQAAKgAAADZt5AGjR+0/wAJ1NTrCdz8AAAA/ZgEAAAAAAAABOwEAACoAAADCGm+HSVDtP8ACdTU6wnc/AAAAP2YBAAAAAAAAATwBAAAqAAAAUMj5DPBY7T/AAnU1OsJ3PwAAAD92AQAAAAAAAAE9AQAAKgAAANx1hJKWYe0/wAJ1NTrCdz8AAAA/hQEAAAAAAAABPgEAACoAAABoIw8YPWrtPwCCayWPoYA/AAAAP5UBAAAAAAAAAT8BAAAqAAAA9tCZneNy7T8Agmslj6GAPwAAAD+kAQAAAAAAAAFAAQAAKgAAAIJ+JCOKe+0/oIIcMAFihT8AAAA/4wEAAAAAAAABQQEAACoAAACCfiQjinvtP0CDzTpzIoo/AAAAP/MBAAAAAAAAAUIBAAAqAAAAECyvqDCE7T/gg35F5eKOPwAAAD8CAgAAAAAAAAFDAQAAKgAAAJzZOS7XjO0/4IN+ReXijj8AAAA/IQIAAAAAAAABRAEAACoAAACc2Tku14ztPzDCF6ir0ZE/AAAAPzECAAAAAAAAAUUBAAAqAAAAKofEs32V7T+AQnCt5DGUPwAAAD9BAgAAAAAAAAFGAQAAKgAAACqHxLN9le0/0MLIsh2Slj8AAAA/UAIAAAAAAAABRwEAACoAAAAqh8SzfZXtPxBDIbhW8pg/AAAAP2ACAAAAAAAAAUgBAAAqAAAAKofEs32V7T9gw3m9j1KbPwAAAD9wAgAAAAAAAAFJAQAAKgAAACqHxLN9le0/sEPSwsiynT8AAAA/gwIAAAAAAAABSgEAACoAAAAqh8SzfZXtPwBiFeSACaA/AAAAP7ICAAAAAAAAAUsBAAAqAAAAKofEs32V7T8oosFmnTmhPwAAAD+yAgAAAAAAAAFMAQAAKgAAACqHxLN9le0/SOJt6blpoj8AAAA/wgIAAAAAAAABTQEAACoAAAAqh8SzfZXtP3AiGmzWmaM/AAAAP9ECAAAAAAAAAU4BAAAqAAAAKofEs32V7T+QYsbu8smkPwAAAD/hAgAAAAAAAAFPAQAAKgAAACqHxLN9le0/wKJycQ/6pT8AAAA/8QIAAAAAAAABUAEAACoAAAAqh8SzfZXtP+jiHvQrKqc/AAAAPwADAAAAAAAAAVEBAAAqAAAAnNk5LteM7T8wY3f5ZIqpPwAAAD8QAwAAAAAAAAFSAQAAKgAAAJzZOS7XjO0/UKMjfIG6qj8AAAA/HwMAAAAAAAABUwEAACoAAAAQLK+oMITtP1CjI3yBuqo/AAAAPx8DAAAAAAAAAVQBAAAqAAAAECyvqDCE7T9448/+neqrPwAAAD8vAwAAAAAAAAFVAQAAKgAAAIJ+JCOKe+0/oCN8gboarT8AAAA/PwMAAAAAAAABVgEAACoAAACCfiQjinvtP8hjKATXSq4/AAAAPz8DAAAAAAAAAVcBAAAqAAAA9tCZneNy7T/wo9SG83qvPwAAAD9OAwAAAAAAAAFYAQAAKgAAAGgjDxg9au0/8KPUhvN6rz8AAAA/XgMAAAAAAAABWQEAACoAAABoIw8YPWrtPwhywASIVbA/AAAAP24DAAAAAAAAAVoBAAAqAAAA3HWEkpZh7T8ckhZGlu2wPwAAAD+NAwAAAAAAAAFbAQAAKgAAANx1hJKWYe0/MLJsh6SFsT8AAAA/nAMAAAAAAAABXAEAACoAAABQyPkM8FjtPzCybIekhbE/AAAAP5wDAAAAAAAAAV0BAAAqAAAAwhpvh0lQ7T9A0sLIsh2yPwAAAD+8AwAAAAAAAAFeAQAAKgAAADZt5AGjR+0/QNLCyLIdsj8AAAA/ywMAAAAAAAABXwEAACoAAAA2beQBo0ftP1jyGArBtbI/AAAAP8sDAAAAAAAAAWABAAAqAAAAqr9ZfPw+7T9oEm9Lz02zPwAAAD/bAwAAAAAAAAFhAQAAKgAAAKq/WXz8Pu0/fDLFjN3lsz8AAAA/6wMAAAAAAAABYgEAACoAAAAcEs/2VTbtP3wyxYzd5bM/AAAAP+sDAAAAAAAAAWMBAAAqAAAAHBLP9lU27T+QUhvO6320PwAAAD/6AwAAAAAAAAFkAQAAKgAAAJBkRHGvLe0/kFIbzut9tD8AAAA/+gMAAAAAAAABZQEAACoAAACQZERxry3tP6BycQ/6FbU/AAAAPwoEAAAAAAAAAWYBAAAqAAAAAre56wgl7T+gcnEP+hW1PwAAAD8KBAAAAAAAAAFnAQAAKgAAAHYJL2ZiHO0/oHJxD/oVtT8AAAA/AwUAAAAAAAABaAEAACoAAACEK6VvkYLvPwrBtZLHUOg/AAAAPwAAAAAAAAAAAWkBAAAqAAAAhCulb5GC7z8QSQsjy3boPwAAAD9OAAAAAAAAAAFqAQAAKgAAABLZL/U3i+8/FtFgs86c6D8AAAA/TgAAAAAAAAABawEAACoAAACehrp63pPvPxpZtkPSwug/AAAAP14AAAAAAAAAAWwBAAAqAAAAuOHPhSul7z8gpTac1/voPwAAAD9iAAAAAAAAAAFtAQAAKgAAAEaPWgvSre8/KPG29Nw06T8AAAA/cQAAAAAAAAABbgEAACoAAABg6m8WH7/vPzABYhXkgOk/AAAAP3EAAAAAAAAAAW8BAAAqAAAA7Jf6m8XH7z84TeJt6bnpPwAAAD+BAAAAAAAAAAFwAQAAKgAAAHhFhSFs0O8/Pplixu7y6T8AAAA/gQAAAAAAAAABcQEAACoAAAB4RYUhbNDvP0QhuFbyGOo/AAAAP5AAAAAAAAAAAXIBAAAqAAAABvMPpxLZ7z9IqQ3n9T7qPwAAAD+QAAAAAAAAAAFzAQAAKgAAAAbzD6cS2e8/TjFjd/lk6j8AAAA/oAAAAAAAAAABdAEAACoAAACSoJosueHvP1Z948/+neo/AAAAP6AAAAAAAAAAAXUBAAAqAAAAIE4lsl/q7z9aBTlgAsTqPwAAAD+wAAAAAAAAAAF2AQAAKgAAACBOJbJf6u8/Xo2O8AXq6j8AAAA/sAAAAAAAAAABdwEAACoAAAAgTiWyX+rvP2QV5IAJEOs/AAAAP78AAAAAAAAAAXgBAAAqAAAAIE4lsl/q7z9onTkRDTbrPwAAAD+/AAAAAAAAAAF5AQAAKgAAAKz7rzcG8+8/bum5aRJv6z8AAAA/zwAAAAAAAAABegEAACoAAACs+683BvPvP3RxD/oVles/AAAAP88AAAAAAAAAAXsBAAAqAAAArPuvNwbz7z96vY9SG87rPwAAAD/fAAAAAAAAAAF8AQAAKgAAAKz7rzcG8+8/ggkQqyAH7D8AAAA/3wAAAAAAAAABfQEAACoAAACs+683BvPvP4pVkAMmQOw/AAAAP+4AAAAAAAAAAX4BAAAqAAAArPuvNwbz7z+QoRBcK3nsPwAAAD/uAAAAAAAAAAF/AQAAKgAAACBOJbJf6u8/mO2QtDCy7D8AAAA//gAAAAAAAAABgAEAACoAAAAgTiWyX+rvP545EQ026+w/AAAAP/4AAAAAAAAAAYEBAAAqAAAAkqCaLLnh7z+kwWadORHtPwAAAD8NAQAAAAAAAAGCAQAAKgAAAAbzD6cS2e8/qg3n9T5K7T8AAAA/DQEAAAAAAAABgwEAACoAAAB4RYUhbNDvP66VPIZCcO0/AAAAPx0BAAAAAAAAAYQBAAAqAAAAeEWFIWzQ7z+24bzeR6ntPwAAAD8dAQAAAAAAAAGFAQAAKgAAAOyX+pvFx+8/umkSb0vP7T8AAAA/LQEAAAAAAAABhgEAACoAAADSPOWQeLbvP8DxZ/9O9e0/AAAAPy0BAAAAAAAAAYcBAAAqAAAARo9aC9Kt7z/Eeb2PUhvuPwAAAD88AQAAAAAAAAGIAQAAKgAAACw0RQCFnO8/zMU96FdU7j8AAAA/PAEAAAAAAAABiQEAACoAAACEK6VvkYLvP86JaLBZZ+4/AAAAP0wBAAAAAAAAAYoBAAAqAAAAbNCPZERx7z/UEb5AXY3uPwAAAD9MAQAAAAAAAAGLAQAAKgAAAMbH79NQV+8/1tXoCF+g7j8AAAA/XAEAAAAAAAABjAEAACoAAAAev09DXT3vP9iZE9Fgs+4/AAAAP1wBAAAAAAAAAY0BAAAqAAAA0q0PInYJ7z/aXT6ZYsbuPwAAAD9rAQAAAAAAAAGOAQAAKgAAABJKWoY13u4/3CFpYWTZ7j8AAAA/awEAAAAAAAABjwEAACoAAABQ5qTq9LLuP97lkylm7O4/AAAAP3sBAAAAAAAAAZABAAAqAAAAHjB61FqQ7j/e5ZMpZuzuPwAAAD97AQAAAAAAAAGRAQAAKgAAAHgn2kNndu4/3uWTKWbs7j8AAAA/igEAAAAAAAABkgEAACoAAADQHjqzc1zuP+KpvvFn/+4/AAAAP4oBAAAAAAAAAZMBAAAqAAAAKhaaIoBC7j/kbem5aRLvPwAAAD+aAQAAAAAAAAGUAQAAKgAAAIQN+pGMKO4/5jEUgmsl7z8AAAA/mgEAAAAAAAABlQEAACoAAABqsuSGPxfuP+YxFIJrJe8/AAAAP6oBAAAAAAAAAZYBAAAqAAAAUFfPe/IF7j/mMRSCayXvPwAAAD+qAQAAAAAAAAGXAQAAKgAAAMKpRPZL/e0/5jEUgmsl7z8AAAA/uQEAAAAAAAABmAEAACoAAAA2/LlwpfTtP+YxFIJrJe8/AAAAP7kBAAAAAAAAAZkBAAAqAAAAwqlE9kv97T/mMRSCayXvPwAAAD8vAwAAAAAAAAGaAQAAKgAAANwEWgGZDu4/3uWTKWbs7j8AAAA/PwMAAAAAAAABmwEAACoAAACEDfqRjCjuP9iZE9Fgs+4/AAAAPz8DAAAAAAAAAZwBAAAqAAAAnmgPndk57j/STZN4W3ruPwAAAD9PAwAAAAAAAAGdAQAAKgAAALbDJKgmS+4/zolosFln7j8AAAA/TwMAAAAAAAABngEAACoAAADQHjqzc1zuP8oBEyBWQe4/AAAAP14DAAAAAAAAAZ8BAAAqAAAA6nlPvsBt7j/IPehXVC7uPwAAAD9eAwAAAAAAAAGgAQAAKgAAAOp5T77Abe4/xHm9j1Ib7j8AAAA/bgMAAAAAAAABoQEAACoAAAB4J9pDZ3buP8R5vY9SG+4/AAAAP24DAAAAAAAAAaIBAAAqAAAABNVkyQ1/7j/Eeb2PUhvuPwAAAD99AwAAAAAAAAGjAQAAKgAAAATVZMkNf+4/wrWSx1AI7j8AAAA/fQMAAAAAAAABpAEAACoAAAB4J9pDZ3buP8g96FdULu4/AAAAP0kEAAAAAAAAAaUBAAAqAAAA0B46s3Nc7j/KARMgVkHuPwAAAD9JBAAAAAAAAAGmAQAAKgAAALbDJKgmS+4/0k2TeFt67j8AAAA/WAQAAAAAAAABpwEAACoAAACeaA+d2TnuP9bV6AhfoO4/AAAAP1gEAAAAAAAAAagBAAAqAAAAhA36kYwo7j/YmRPRYLPuPwAAAD9oBAAAAAAAAAGpAQAAKgAAAPZfbwzmH+4/2l0+mWLG7j8AAAA/aAQAAAAAAAABqgEAACoAAABqsuSGPxfuP9whaWFk2e4/AAAAP3cEAAAAAAAAAasBAAAqAAAA3ARaAZkO7j/e5ZMpZuzuPwAAAD+GBAAAAAAAAAGsAQAAKgAAANwEWgGZDu4/4qm+8Wf/7j8AAAA/AwUAAAAAAAABrQEAACoAAADcBFoBmQ7uP+Rt6blpEu8/AAAAPwMFAAAAAAAAAa4BAAAqAAAA3ARaAZkO7j/mMRSCayXvPwAAAD9hBQAAAAAAAAGvAQAAKgAAAGqy5IY/F+4/5jEUgmsl7z8AAAA/cAUAAAAAAAABsAEAACoAAAD2X28M5h/uP+j1PkptOO8/AAAAP4AFAAAAAAAAAbEBAAAqAAAAhA36kYwo7j/o9T5KbTjvPwAAAD+ABQAAAAAAAAGyAQAAKgAAABC7hBczMe4/6PU+Sm047z8AAAA/nwUAAAAAAAABswEAACoAAAAQu4QXMzHuP+q5aRJvS+8/AAAAP58FAAAAAAAAAbQBAAAqAAAAKhaaIoBC7j/sfZTacF7vPwAAAD+vBQAAAAAAAAG1AQAAKgAAAERxry3NU+4/7H2U2nBe7z8AAAA/rwUAAAAAAAABtgEAACoAAADqeU++wG3uP/BBv6Jyce8/AAAAP78FAAAAAAAAAbcBAAAqAAAABNVkyQ1/7j/yBepqdITvPwAAAD+/BQAAAAAAAAG4AQAAKgAAAB4wetRakO4/9MkUM3aX7z8AAAA/zgUAAAAAAAABuQEAACoAAAA2i4/fp6HuP/TJFDN2l+8/AAAAP84FAAAAAAAAAboBAAAqAAAA3pMvcJu77j/0yRQzdpfvPwAAAD/eBQAAAAAAAAG7AQAAKgAAAGxBuvVBxO4/9o0/+3eq7z8AAAA/3gUAAAAAAAABvAEAACoAAACEnM8Aj9XuP/hRasN5ve8/AAAAP+0FAAAAAAAAAb0BAAAqAAAAEkpahjXe7j/4UWrDeb3vPwAAAD/9BQAAAAAAAAG+AQAAKgAAAJ735Avc5u4/+hWVi3vQ7z8AAAA/DQYAAAAAAAABvwEAACoAAAAqpW+Rgu/uP/oVlYt70O8/AAAAPxwGAAAAAAAAAcABAAAqAAAAuFL6Fin47j/6FZWLe9DvPwAAAD8sBgAAAAAAAAHBAQAAKgAAALhS+hYp+O4//Nm/U33j7z8AAAA/PAYAAAAAAAABwgEAACoAAABEAIWczwDvP/zZv1N94+8/AAAAPzwGAAAAAAAAAcMBAAAqAAAA0q0PInYJ7z/82b9TfePvPwAAAD9qBgAAAAAAAAs=</ink>
</athena>
</file>

<file path=customXml/item37.xml><?xml version="1.0" encoding="utf-8"?>
<athena xmlns="http://schemas.microsoft.com/edu/athena" version="0.1.3082.0">
  <timings duration="145821">
    <event time="909" type="OnNext" clickIndex="1" wacClickIndex="1"/>
    <event time="58328" type="OnNext" clickIndex="2" wacClickIndex="2"/>
    <event time="122016" type="OnNext" clickIndex="3" wacClickIndex="3"/>
  </timings>
</athena>
</file>

<file path=customXml/item38.xml><?xml version="1.0" encoding="utf-8"?>
<athena xmlns="http://schemas.microsoft.com/edu/athena" version="0.1.3082.0">
  <media streamable="true" recordStart="1991563" recordEnd="2109767" recordLength="2590144" audioOnly="true" start="1991563" end="2109767" audioFormat="{00001610-0000-0010-8000-00AA00389B71}" audioRate="44100" muted="false" volume="0.8" fadeIn="0" fadeOut="0" videoFormat="{34363248-0000-0010-8000-00AA00389B71}" videoRate="15" videoWidth="256" videoHeight="256"/>
</athena>
</file>

<file path=customXml/item39.xml><?xml version="1.0" encoding="utf-8"?>
<athena xmlns="http://schemas.microsoft.com/edu/athena" version="0.1.3082.0">
  <media streamable="true" recordStart="1948888" recordEnd="1981729" recordLength="2590144" audioOnly="true" start="1948888" end="1981729" audioFormat="{00001610-0000-0010-8000-00AA00389B71}" audioRate="44100" muted="false" volume="0.8" fadeIn="0" fadeOut="0" videoFormat="{34363248-0000-0010-8000-00AA00389B71}" videoRate="15" videoWidth="256" videoHeight="256"/>
</athena>
</file>

<file path=customXml/item4.xml><?xml version="1.0" encoding="utf-8"?>
<athena xmlns="http://schemas.microsoft.com/edu/athena" version="0.1.3082.0">
  <media streamable="true" recordStart="1310050" recordEnd="1440044" recordLength="2590144" audioOnly="true" start="1310050" end="1440044" audioFormat="{00001610-0000-0010-8000-00AA00389B71}" audioRate="44100" muted="false" volume="0.8" fadeIn="0" fadeOut="0" videoFormat="{34363248-0000-0010-8000-00AA00389B71}" videoRate="15" videoWidth="256" videoHeight="256"/>
</athena>
</file>

<file path=customXml/item40.xml><?xml version="1.0" encoding="utf-8"?>
<athena xmlns="http://schemas.microsoft.com/edu/athena" version="0.1.3082.0">
  <ink scale="0.6617647">AAEAAAD/////AQAAAAAAAAAMAgAAAE9BdXRob3JQUFQsIFZlcnNpb249MC4xLjMwODIuMCwgQ3VsdHVyZT1uZXV0cmFsLCBQdWJsaWNLZXlUb2tlbj0zMWJmMzg1NmFkMzY0ZTM1BQEAAAALSW5rTWF0dGVyVjEDAAAADUxpc3RgMStfaXRlbXMMTGlzdGAxK19zaXplD0xpc3RgMStfdmVyc2lvbgQAABdTaGFyZWQuSW5raW5nLklua0F0b21bXQIAAAAICAIAAAAJAwAAAAoAAAALAAAABwMAAAAAAQAAABAAAAAECUlua0F0b21WMQIAAAAJBAAAAAkFAAAACQYAAAAJBwAAAAkIAAAACQkAAAAJCgAAAAkLAAAACQwAAAAJDQAAAA0GBQQAAAALUGVuU3Ryb2tlVjEEAAAACkF0dHJpYnV0ZXMFVHJhY2UJU3RhcnRUaW1lBFR5cGUEBAAED1BlbkF0dHJpYnV0ZXNWMQIAAAAKSW5rVHJhY2VWMQIAAAAQDEFjdGlvblR5cGVWMQIAAAACAAAACQ4AAAAJDwAAAK2AAAAAAAAABfD///8MQWN0aW9uVHlwZVYxAQAAAAd2YWx1ZV9fAAgCAAAAAAAAAAEFAAAABAAAAAkRAAAACRIAAACBhQAAAAAAAAHt////8P///wAAAAABBgAAAAQAAAAJFAAAAAkVAAAAVacAAAAAAAAB6v////D///8AAAAAAQcAAAAEAAAACRcAAAAJGAAAAICyAAAAAAAAAef////w////AAAAAAEIAAAABAAAAAkaAAAACRsAAADutQAAAAAAAAHk////8P///wAAAAABCQAAAAQAAAAJHQAAAAkeAAAA2rkAAAAAAAAB4f////D///8AAAAAAQoAAAAEAAAACSAAAAAJIQAAANW8AAAAAAAAAd7////w////AAAAAAELAAAABAAAAAkjAAAACSQAAABcOwEAAAAAAAHb////8P///wAAAAABDAAAAAQAAAAJJgAAAAknAAAAx1cBAAAAAAAB2P////D///8AAAAABQ0AAAANQ2xlYXJDYW52YXNWMQIAAAAJU3RhcnRUaW1lBFR5cGUABBAMQWN0aW9uVHlwZVYxAgAAAAIAAAAHdgEAAAAAAAHX////8P///wAAAAAFDgAAAA9QZW5BdHRyaWJ1dGVzVjEKAAAAB19jb2xvckEHX2NvbG9yUgdfY29sb3JHB19jb2xvckIKRml0VG9DdXJ2ZQZIZWlnaHQOSWdub3JlUHJlc3N1cmUNSXNIaWdobGlnaHRlcgVTaGFwZQVXaWR0aAAAAAAAAAAABAACAgICAQYBAQxCcnVzaFNoYXBlVjECAAAABgIAAAD//wAAAAAAAAAAAAhAAAAF1v///wxCcnVzaFNoYXBlVjEBAAAAB3ZhbHVlX18ACAIAAAABAAAAAAAAAAAACEAFDwAAAApJbmtUcmFjZVYxAwAAAA1MaXN0YDErX2l0ZW1zDExpc3RgMStfc2l6ZQ9MaXN0YDErX3ZlcnNpb24EAAAYU2hhcmVkLklua2luZy5JbmtQb2ludFtdAgAAAAgIAgAAAAkrAAAALQAAAC0AAAABEQAAAA4AAAD//wAAAAAAAAAAAAhAAAAB1P///9b///8BAAAAAAAAAAAACEABEgAAAA8AAAAJLQAAADQAAAA0AAAAARQAAAAOAAAA//8AAAAAAAAAAAAIQAAAAdL////W////AQAAAAAAAAAAAAhAARUAAAAPAAAACS8AAACGAAAAhgAAAAEXAAAADgAAAP//AAAAAAAAAAAACEAAAAHQ////1v///wEAAAAAAAAAAAAIQAEYAAAADwAAAAkxAAAAHgAAAB4AAAABGgAAAA4AAAD//wAAAAAAAAAAAAhAAAABzv///9b///8BAAAAAAAAAAAACEABGwAAAA8AAAAJMwAAACAAAAAgAAAAAR0AAAAOAAAA//8AAAAAAAAAAAAIQAAAAcz////W////AQAAAAAAAAAAAAhAAR4AAAAPAAAACTUAAAAPAAAADwAAAAEgAAAADgAAAP//AAAAAAAAAAAACEAAAAHK////1v///wEAAAAAAAAAAAAIQAEhAAAADwAAAAk3AAAADwAAAA8AAAABIwAAAA4AAAD//wAAAAAAAAAAAAhAAAAByP///9b///8BAAAAAAAAAAAACEABJAAAAA8AAAAJOQAAAD4BAAA+AQAAASYAAAAOAAAA//8AAAAAAAAAAAAIQAAAAcb////W////AQAAAAAAAAAAAAhAAScAAAAPAAAACTsAAACYAAAAmAAAAAcrAAAAAAEAAABAAAAABApJbmtQb2ludFYxAg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0TBy0AAAAAAQAAAEAAAAAECklua1BvaW50VjEC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NDAcvAAAAAAEAAAAAAQAABApJbmtQb2ludFYxAg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NegcxAAAAAAEAAAAgAAAABApJbmtQb2ludFYxAgAAAAkjAQAACSQBAAAJJQEAAAkmAQAACScBAAAJKAEAAAkpAQAACSoBAAAJKwEAAAksAQAACS0BAAAJLgEAAAkvAQAACTABAAAJMQEAAAkyAQAACTMBAAAJNAEAAAk1AQAACTYBAAAJNwEAAAk4AQAACTkBAAAJOgEAAAk7AQAACTwBAAAJPQEAAAk+AQAACT8BAAAJQAEAAA0CBzMAAAAAAQAAACAAAAAECklua1BvaW50VjECAAAACUEBAAAJQgEAAAlDAQAACUQBAAAJRQEAAAlGAQAACUcBAAAJSAEAAAlJAQAACUoBAAAJSwEAAAlMAQAACU0BAAAJTgEAAAlPAQAACVABAAAJUQEAAAlSAQAACVMBAAAJVAEAAAlVAQAACVYBAAAJVwEAAAlYAQAACVkBAAAJWgEAAAlbAQAACVwBAAAJXQEAAAleAQAACV8BAAAJYAEAAAc1AAAAAAEAAAAQAAAABApJbmtQb2ludFYxAgAAAAlhAQAACWIBAAAJYwEAAAlkAQAACWUBAAAJZgEAAAlnAQAACWgBAAAJaQEAAAlqAQAACWsBAAAJbAEAAAltAQAACW4BAAAJbwEAAAoHNwAAAAABAAAAEAAAAAQKSW5rUG9pbnRWMQIAAAAJcAEAAAlxAQAACXIBAAAJcwEAAAl0AQAACXUBAAAJdgEAAAl3AQAACXgBAAAJeQEAAAl6AQAACXsBAAAJfAEAAAl9AQAACX4BAAAKBzkAAAAAAQAAAAACAAAECklua1BvaW50VjECAA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DcIHOwAAAAABAAAAAAEAAAQKSW5rUG9pbnRWMQIA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DWgFPAAAAApJbmtQb2ludFYxBAAAAAFYAVkOUHJlc3N1cmVGYWN0b3IJVGltZVN0YW1wAAAAAAYGCxACAAAAnW8TUSan5z/4oGnRrg+6PwAAAD8AAAAAAAAAAAE9AAAAPAAAAH6MD3TruOc/+KBp0a4Puj8AAAA/PwAAAAAAAAABPgAAADwAAABeqQuXsMrnP/igadGuD7o/AAAAPz8AAAAAAAAAAT8AAAA8AAAAr9SFS1jl5z/4oGnRrg+6PwAAAD9OAAAAAAAAAAFAAAAAPAAAAFArerSnGug/0Ir5KW+tuD8AAAA/TgAAAAAAAAABQQAAADwAAADxgW4d90/oPxB8WbpEwbc/AAAAP14AAAAAAAAAAUIAAAA8AAAAIsrk9GN86D+wdImCL0u3PwAAAD9eAAAAAAAAAAFDAAAAPAAAAKM91YB4w+g/UG25ShrVtj8AAAA/bQAAAAAAAAABRAAAADwAAABElMnpx/joP/Bl6RIFX7Y/AAAAP20AAAAAAAAAAUUAAAA8AAAAddw/wTQl6T+QXhnb7+i1PwAAAD99AAAAAAAAAAFGAAAAPAAAABYzNCqEWuk/yE95a8X8tD8AAAA/fQAAAAAAAAABRwAAADwAAAC3iSiT04/pPwhB2fuaELQ/AAAAP40AAAAAAAAAAUgAAAA8AAAAeMMg2V2z6T8IQdn7mhC0PwAAAD+NAAAAAAAAAAFJAAAAPAAAABkaFUKt6Ok/qDkJxIWasz8AAAA/nAAAAAAAAAABSgAAADwAAAC6cAmr/B3qP+AqaVRbrrI/AAAAP5wAAAAAAAAAAUsAAAA8AAAAe6oB8YZB6j+AI5kcRjiyPwAAAD+sAAAAAAAAAAFMAAAAPAAAAMzVe6UuXOo/IBzJ5DDCsT8AAAA/rAAAAAAAAAABTQAAADwAAAAcAfZZ1nbqP8AU+awbTLE/AAAAP7wAAAAAAAAAAU4AAAA8AAAAbSxwDn6R6j/AFPmsG0yxPwAAAD+8AAAAAAAAAAFPAAAAPAAAALxX6sIlrOo/YA0pdQbWsD8AAAA/ywAAAAAAAAABUAAAADwAAACddObl6r3qPwAGWT3xX7A/AAAAP8sAAAAAAAAAAVEAAAA8AAAADYNkd83G6j84/RELuNOvPwAAAD/bAAAAAAAAAAFSAAAAPAAAAH2R4giwz+o/OP0RC7jTrz8AAAA/2wAAAAAAAAABUwAAADwAAADun2CaktjqPzj9EQu4068/AAAAP+oAAAAAAAAAAVQAAAA8AAAAXq7eK3Xh6j84/RELuNOvPwAAAD/6AAAAAAAAAAFVAAAAPAAAAM68XL1X6uo/OP0RC7jTrz8AAAA/CgEAAAAAAAABVgAAADwAAAA/y9pOOvPqPzj9EQu4068/AAAAPzkBAAAAAAAAAVcAAAA8AAAArtlY4Bz86j947nGbjeeuPwAAAD9IAQAAAAAAAAFYAAAAPAAAAB/o1nH/BOs/qN/RK2P7rT8AAAA/WAEAAAAAAAABWQAAADwAAAD/BNOUxBbrP+jQMbw4D60/AAAAP1gBAAAAAAAAAVoAAAA8AAAA3yHPt4ko6z/o0DG8OA+tPwAAAD9nAQAAAAAAAAFbAAAAPAAAAMA+y9pOOus/KMKRTA4jrD8AAAA/ZwEAAAAAAAABXAAAADwAAACgW8f9E0zrP2iz8dzjNqs/AAAAP3cBAAAAAAAAAV0AAAA8AAAA8IZBsrtm6z+opFFtuUqqPwAAAD93AQAAAAAAAAFeAAAAPAAAANGjPdWAeOs/YHhxHjqGpz8AAAA/hwEAAAAAAAABXwAAADwAAAAhz7eJKJPrP2B4cR46hqc/AAAAP4cBAAAAAAAAAWAAAAA8AAAA4giwz7K26z8YTJHPusGkPwAAAD+WAQAAAAAAAAFhAAAAPAAAADM0KoRa0es/mC5R8GXpoj8AAAA/lgEAAAAAAAABYgAAADwAAAATUSanH+PrP8gfsYA7/aE/AAAAP6YBAAAAAAAAAWMAAAA8AAAAY3ygW8f96z9IAnGh5iSgPwAAAD+mAQAAAAAAAAFkAAAAPAAAAESZnH6MD+w/EOehY3hxnj8AAAA/tgEAAAAAAAABZQAAADwAAAAktpihUSHsPwCsIaXOwJo/AAAAP7YBAAAAAAAAAWYAAAA8AAAAlMQWMzQq7D8ArCGlzsCaPwAAAD/FAQAAAAAAAAFnAAAAPAAAAAXTlMQWM+w/AKwhpc7Amj8AAAA/xQEAAAAAAAABaAAAADwAAAB04RJW+TvsP4CO4cV56Jg/AAAAP9UBAAAAAAAAAWkAAAA8AAAAzrxcvVfq6j8ArCGlzsCaPwAAAD8AAAAAAAAAAAFqAAAAPAAAAK7ZWOAc/Oo/AKwhpc7Amj8AAAA/bgAAAAAAAAABawAAADwAAAD/BNOUxBbrPwBxoeYkEJc/AAAAP24AAAAAAAAAAWwAAAA8AAAAoFvH/RNM6z/wNSEoe1+TPwAAAD99AAAAAAAAAAFtAAAAPAAAAPCGQbK7Zus/cBjhSCaHkT8AAAA/fQAAAAAAAAABbgAAADwAAAAhz7eJKJPrP+C6wRT5rIs/AAAAP40AAAAAAAAAAW8AAAA8AAAAcvoxPtCt6z+gf0FWT/yHPwAAAD+NAAAAAAAAAAFwAAAAPAAAAFIXLmGVv+s/oH9BVk/8hz8AAAA/nQAAAAAAAAABcQAAADwAAAAzNCqEWtHrP6BEwZelS4Q/AAAAP50AAAAAAAAAAXIAAAA8AAAAE1Empx/j6z+gCUHZ+5qAPwAAAD+sAAAAAAAAAAFzAAAAPAAAAIJfpDgC7Os/AJ2BNaTUeT8AAAA/rAAAAAAAAAABdAAAADwAAADzbSLK5PTrPwCdgTWk1Hk/AAAAP7wAAAAAAAAAAXUAAAA8AAAAY3ygW8f96z8AnYE1pNR5PwAAAD+8AAAAAAAAAAF2AAAAPAAAAGN8oFvH/es/ACeBuFBzcj8AAAA/zAAAAAAAAAABdwAAADwAAADTih7tqQbsPwAngbhQc3I/AAAAP8wAAAAAAAAAAXgAAAA8AAAARJmcfowP7D8AJ4G4UHNyPwAAAD/bAAAAAAAAAAF5AAAAPAAAALSnGhBvGOw/AGIBd/ojZj8AAAA/6wAAAAAAAAABegAAADwAAAAktpihUSHsPwBiAXf6I2Y/AAAAP/oAAAAAAAAAAXsAAAA8AAAAlMQWMzQq7D8AYgF3+iNmPwAAAD/6AAAAAAAAAAF8AAAAPAAAAAXTlMQWM+w/AGIBd/ojZj8AAAA/5QEAAAAAAAABfQAAADwAAAB04RJW+TvsPwBiAXf6I2Y/AAAAP+UBAAAAAAAAAX4AAAA8AAAA5e+Q59tE7D8AYgF3+iNmPwAAAD/pAQAAAAAAAAF/AAAAPAAAAFX+Dnm+Tew/AGIBd/ojZj8AAAA/+QEAAAAAAAABgAAAADwAAADFDI0KoVbsPwBiAXf6I2Y/AAAAPwkCAAAAAAAAAYEAAAA8AAAANRsLnINf7D8AYgF3+iNmPwAAAD8YAgAAAAAAAAGCAAAAPAAAAKYpiS1maOw/AGIBd/ojZj8AAAA/1AIAAAAAAAABgwAAADwAAACmKYktZmjsPwAngbhQc3I/AAAAPyIDAAAAAAAAAYQAAAA8AAAAFTgHv0hx7D8AnYE1pNR5PwAAAD8iAwAAAAAAAAGFAAAAPAAAABU4B79Icew/oAlB2fuagD8AAAA/MgMAAAAAAAABhgAAADwAAAAVOAe/SHHsP+C6wRT5rIs/AAAAPzIDAAAAAAAAAYcAAAA8AAAAFTgHv0hx7D9wGOFIJoeRPwAAAD9BAwAAAAAAAAGIAAAAPAAAABU4B79Icew/gFNhB9A3lT8AAAA/QQMAAAAAAAABiQAAADwAAAAVOAe/SHHsP4CO4cV56Jg/AAAAP1EDAAAAAAAAAYoAAAA8AAAApimJLWZo7D8Q56FjeHGePwAAAD9RAwAAAAAAAAGLAAAAPAAAAKYpiS1maOw/CBERERERoT8AAAA/YAMAAAAAAAABjAAAADwAAACmKYktZmjsP5guUfBl6aI/AAAAP2ADAAAAAAAAAY0AAAA8AAAApimJLWZo7D/gWjE/5a2lPwAAAD9wAwAAAAAAAAGOAAAAPAAAADUbC5yDX+w/IIcRjmRyqD8AAAA/cAMAAAAAAAABjwAAADwAAAA1Gwucg1/sP6ikUW25Sqo/AAAAP4ADAAAAAAAAAZAAAAA8AAAAxQyNCqFW7D8owpFMDiOsPwAAAD+AAwAAAAAAAAGRAAAAPAAAAMUMjQqhVuw/qN/RK2P7rT8AAAA/jwMAAAAAAAABkgAAADwAAADFDI0KoVbsPzj9EQu4068/AAAAP48DAAAAAAAAAZMAAAA8AAAAxQyNCqFW7D9gDSl1BtawPwAAAD+fAwAAAAAAAAGUAAAAPAAAAFX+Dnm+Tew/gCOZHEY4sj8AAAA/nwMAAAAAAAABlQAAADwAAABV/g55vk3sP0AyOYxwJLM/AAAAP68DAAAAAAAAAZYAAAA8AAAAVf4Oeb5N7D+oOQnEhZqzPwAAAD+vAwAAAAAAAAGXAAAAPAAAAFX+Dnm+Tew/CEHZ+5oQtD8AAAA/vgMAAAAAAAABmAAAADwAAABV/g55vk3sP2hIqTOwhrQ/AAAAP74DAAAAAAAAAZkAAAA8AAAAVf4Oeb5N7D/IT3lrxfy0PwAAAD/OAwAAAAAAAAGaAAAAPAAAAFX+Dnm+Tew/MFdJo9pytT8AAAA/3QMAAAAAAAABmwAAADwAAABV/g55vk3sP5BeGdvv6LU/AAAAP+0DAAAAAAAAAZwAAAA8AAAAVf4Oeb5N7D/wZekSBV+2PwAAAD/7AwAAAAAAAAGdAAAAPAAAAJewyt8hz+8/nP6IBdzp7z8AAAA/AAAAAAAAAAABngAAADwAAACXsMrfIc/vP8T8lLdWzO8/AAAAP24AAAAAAAAAAZ8AAAA8AAAAl7DK3yHP7z/s+qBp0a7vPwAAAD9uAAAAAAAAAAGgAAAAPAAAAJewyt8hz+8/KPiydImC7z8AAAA/fQAAAAAAAAABoQAAADwAAACXsMrfIc/vP2T1xH9BVu8/AAAAP30AAAAAAAAAAaIAAAA8AAAAl7DK3yHP7z+g8taK+SnvPwAAAD+NAAAAAAAAAAGjAAAAPAAAAJewyt8hz+8/2u/olbH97j8AAAA/jQAAAAAAAAABpAAAADwAAACXsMrfIc/vPyjsAPqmwu4/AAAAP50AAAAAAAAAAaUAAAA8AAAAB79IcQTY7z9k6RIFX5buPwAAAD+dAAAAAAAAAAGmAAAAPAAAAAe/SHEE2O8/oOYkEBdq7j8AAAA/rAAAAAAAAAABpwAAADwAAAAHv0hxBNjvP8jkMMKRTO4/AAAAP6wAAAAAAAAAAagAAAA8AAAAB79IcQTY7z/w4jx0DC/uPwAAAD+8AAAAAAAAAAGpAAAAPAAAAAe/SHEE2O8/GOFIJocR7j8AAAA/vAAAAAAAAAABqgAAADwAAAAHv0hxBNjvP0DfVNgB9O0/AAAAP8sAAAAAAAAAAasAAAA8AAAAB79IcQTY7z963GbjucftPwAAAD/LAAAAAAAAAAGsAAAAPAAAAAe/SHEE2O8/jttsPPe47T8AAAA/2wAAAAAAAAABrQAAADwAAAAHv0hxBNjvP6LacpU0qu0/AAAAP9sAAAAAAAAAAa4AAAA8AAAAd83GAufg7z+22XjucZvtPwAAAD/rAAAAAAAAAAGvAAAAPAAAAHfNxgLn4O8/3NeEoOx97T8AAAA/+QAAAAAAAAABsAAAADwAAAB3zcYC5+DvP/DWivkpb+0/AAAAP/kAAAAAAAAAAbEAAAA8AAAAd83GAufg7z8Y1ZarpFHtPwAAAD8JAQAAAAAAAAGyAAAAPAAAAHfNxgLn4O8/LNScBOJC7T8AAAA/CQEAAAAAAAABswAAADwAAAB3zcYC5+DvP1TSqLZcJe0/AAAAPxkBAAAAAAAAAbQAAAA8AAAAB79IcQTY7z+Qz7rBFPnsPwAAAD8ZAQAAAAAAAAG1AAAAPAAAAAe/SHEE2O8/uM3Gc4/b7D8AAAA/KAEAAAAAAAABtgAAADwAAACXsMrfIc/vP+DL0iUKvuw/AAAAPygBAAAAAAAAAbcAAAA8AAAAJaJMTj/G7z8Iyt7XhKDsPwAAAD84AQAAAAAAAAG4AAAAPAAAACWiTE4/xu8/MMjqif+C7D8AAAA/OAEAAAAAAAABuQAAADwAAAC3k868XL3vP1bG9jt6Zew/AAAAP0cBAAAAAAAAAboAAAA8AAAAt5POvFy97z9qxfyUt1bsPwAAAD9HAQAAAAAAAAG7AAAAPAAAALeTzrxcve8/fsQC7vRH7D8AAAA/VwEAAAAAAAABvAAAADwAAAC3k868XL3vP5LDCEcyOew/AAAAP1cBAAAAAAAAAb0AAAA8AAAARYVQK3q07z+SwwhHMjnsPwAAAD9nAQAAAAAAAAG+AAAAPAAAAEWFUCt6tO8/usEU+awb7D8AAAA/ZwEAAAAAAAABvwAAADwAAADXdtKZl6vvP8zAGlLqDOw/AAAAP3YBAAAAAAAAAcAAAAA8AAAAZWhUCLWi7z/gvyCrJ/7rPwAAAD+GAQAAAAAAAAHBAAAAPAAAAGVoVAi1ou8/9L4mBGXv6z8AAAA/hgEAAAAAAAABwgAAADwAAAD1WdZ20pnvPwi+LF2i4Os/AAAAP5YBAAAAAAAAAcMAAAA8AAAA9VnWdtKZ7z8cvTK239HrPwAAAD+lAQAAAAAAAAHEAAAAPAAAAIVLWOXvkO8/HL0ytt/R6z8AAAA/tQEAAAAAAAABxQAAADwAAACFS1jl75DvPzC8OA8dw+s/AAAAP7UBAAAAAAAAAcYAAAA8AAAAhUtY5e+Q7z9Euz5oWrTrPwAAAD/EAQAAAAAAAAHHAAAAPAAAABU92lMNiO8/WLpEwZel6z8AAAA/xAEAAAAAAAAByAAAADwAAAClLlzCKn/vP2y5ShrVlus/AAAAP9QBAAAAAAAAAckAAAA8AAAApS5cwip/7z+AuFBzEojrPwAAAD/kAQAAAAAAAAHKAAAAPAAAAKUuXMIqf+8/lLdWzE956z8AAAA/5AEAAAAAAAABywAAADwAAAA1IN4wSHbvP5S3VsxPees/AAAAP/MBAAAAAAAAAcwAAAA8AAAANSDeMEh27z+otlwljWrrPwAAAD8DAgAAAAAAAAHNAAAAPAAAADUg3jBIdu8/vLVifspb6z8AAAA/AwIAAAAAAAABzgAAADwAAAA1IN4wSHbvP9C0aNcHTes/AAAAPxMCAAAAAAAAAc8AAAA8AAAAxRFgn2Vt7z/ks24wRT7rPwAAAD8iAgAAAAAAAAHQAAAAPAAAAMURYJ9lbe8/+LJ0iYIv6z8AAAA/MgIAAAAAAAAB0QAAADwAAABTA+INg2TvP/iydImCL+s/AAAAP0ECAAAAAAAAAdIAAAA8AAAAUwPiDYNk7z8MsnrivyDrPwAAAD9BAgAAAAAAAAHTAAAAPAAAAOX0Y3ygW+8/ILGAO/0R6z8AAAA/UQIAAAAAAAAB1AAAADwAAADl9GN8oFvvPzKwhpQ6A+s/AAAAP2ECAAAAAAAAAdUAAAA8AAAA5fRjfKBb7z9Gr4ztd/TqPwAAAD9wAgAAAAAAAAHWAAAAPAAAAHPm5eq9Uu8/Rq+M7Xf06j8AAAA/cAIAAAAAAAAB1wAAADwAAABz5uXqvVLvP1qukka15eo/AAAAP/0CAAAAAAAAAdgAAAA8AAAABdhnWdtJ7z9urZif8tbqPwAAAD/9AgAAAAAAAAHZAAAAPAAAAJPJ6cf4QO8/gqye+C/I6j8AAAA/OQMAAAAAAAAB2gAAADwAAAAju2s2FjjvP4KsnvgvyOo/AAAAPzkDAAAAAAAAAdsAAAA8AAAAI7trNhY47z+Wq6RRbbnqPwAAAD9JAwAAAAAAAAHcAAAAPAAAACO7azYWOO8/qqqqqqqq6j8AAAA/eAMAAAAAAAAB3QAAADwAAAAju2s2FjjvP76psAPom+o/AAAAP5cDAAAAAAAAAd4AAAA8AAAAs6ztpDMv7z++qbAD6JvqPwAAAD+2AwAAAAAAAAHfAAAAPAAAAEOebxNRJu8/vqmwA+ib6j8AAAA/MwQAAAAAAAAB4AAAADwAAABDnm8TUSbvP6qqqqqqquo/AAAAP0MEAAAAAAAAAeEAAAA8AAAA04/xgW4d7z+Wq6RRbbnqPwAAAD9DBAAAAAAAAAHiAAAAPAAAANOP8YFuHe8/bq2Yn/LW6j8AAAA/UwQAAAAAAAAB4wAAADwAAABjgXPwixTvP0avjO139Oo/AAAAP1MEAAAAAAAAAeQAAAA8AAAA83L1XqkL7z8gsYA7/RHrPwAAAD9TBAAAAAAAAAHlAAAAPAAAAPNy9V6pC+8/DLJ64r8g6z8AAAA/YgQAAAAAAAAB5gAAADwAAADzcvVeqQvvP/iydImCL+s/AAAAP2IEAAAAAAAAAecAAAA8AAAAg2R3zcYC7z/ks24wRT7rPwAAAD9yBAAAAAAAAAHoAAAAPAAAAINkd83GAu8/0LRo1wdN6z8AAAA/cgQAAAAAAAAB6QAAADwAAACDZHfNxgLvP7y1Yn7KW+s/AAAAP4IEAAAAAAAAAeoAAAA8AAAAg2R3zcYC7z+otlwljWrrPwAAAD+hBAAAAAAAAAHrAAAAPAAAAINkd83GAu8/lLdWzE956z8AAAA/oQQAAAAAAAAB7AAAADwAAACDZHfNxgLvP4C4UHMSiOs/AAAAP7AEAAAAAAAAAe0AAAA8AAAAg2R3zcYC7z9suUoa1ZbrPwAAAD/ABAAAAAAAAAHuAAAAPAAAAINkd83GAu8/WLpEwZel6z8AAAA/0AQAAAAAAAAB7wAAADwAAACDZHfNxgLvPzC8OA8dw+s/AAAAP98EAAAAAAAAAfAAAAA8AAAAg2R3zcYC7z8cvTK239HrPwAAAD/fBAAAAAAAAAHxAAAAPAAAAINkd83GAu8/CL4sXaLg6z8AAAA/7wQAAAAAAAAB8gAAADwAAACDZHfNxgLvP/S+JgRl7+s/AAAAP/8EAAAAAAAAAfMAAAA8AAAAg2R3zcYC7z/gvyCrJ/7rPwAAAD8jBQAAAAAAAAH0AAAAPAAAAINkd83GAu8/zMAaUuoM7D8AAAA/MgUAAAAAAAAB9QAAADwAAACDZHfNxgLvP/S+JgRl7+s/AAAAP68FAAAAAAAAAfYAAAA8AAAAg2R3zcYC7z8cvTK239HrPwAAAD+/BQAAAAAAAAH3AAAAPAAAAINkd83GAu8/RLs+aFq06z8AAAA/vwUAAAAAAAAB+AAAADwAAADzcvVeqQvvP2y5ShrVlus/AAAAP88FAAAAAAAAAfkAAAA8AAAA83L1XqkL7z+Ut1bMT3nrPwAAAD/PBQAAAAAAAAH6AAAAPAAAAPNy9V6pC+8/0LRo1wdN6z8AAAA/3gUAAAAAAAAB+wAAADwAAADzcvVeqQvvP/iydImCL+s/AAAAP94FAAAAAAAAAfwAAAA8AAAAY4Fz8IsU7z8MsnrivyDrPwAAAD/uBQAAAAAAAAH9AAAAPAAAAGOBc/CLFO8/ILGAO/0R6z8AAAA/7gUAAAAAAAAB/gAAADwAAADTj/GBbh3vPzKwhpQ6A+s/AAAAP/4FAAAAAAAAAf8AAAA8AAAA04/xgW4d7z9Gr4ztd/TqPwAAAD97BgAAAAAAAAEAAQAAPAAAANOP8YFuHe8/Wq6SRrXl6j8AAAA/mgYAAAAAAAABAQEAADwAAADTj/GBbh3vP26tmJ/y1uo/AAAAP6kGAAAAAAAAAQIBAAA8AAAAQ55vE1Em7z+CrJ74L8jqPwAAAD8XBwAAAAAAAAEDAQAAPAAAALOs7aQzL+8/lqukUW256j8AAAA/JQcAAAAAAAABBAEAADwAAACzrO2kMy/vP6qqqqqqquo/AAAAPzUHAAAAAAAAAQUBAAA8AAAAs6ztpDMv7z++qbAD6JvqPwAAAD9FBwAAAAAAAAEGAQAAPAAAACO7azYWOO8/0Ki2XCWN6j8AAAA/RQcAAAAAAAABBwEAADwAAACTyenH+EDvP9Cotlwljeo/AAAAP1QHAAAAAAAAAQgBAAA8AAAAk8npx/hA7z/4psIOoG/qPwAAAD9UBwAAAAAAAAEJAQAAPAAAAJPJ6cf4QO8/DKbIZ91g6j8AAAA/ZAcAAAAAAAABCgEAADwAAACTyenH+EDvPyClzsAaUuo/AAAAP2QHAAAAAAAAAQsBAAA8AAAABdhnWdtJ7z8gpc7AGlLqPwAAAD90BwAAAAAAAAEMAQAAPAAAAHPm5eq9Uu8/IKXOwBpS6j8AAAA/0QcAAAAAAAABDQEAADwAAADl9GN8oFvvPwymyGfdYOo/AAAAP9EHAAAAAAAAAQ4BAAA8AAAAUwPiDYNk7z/4psIOoG/qPwAAAD/hBwAAAAAAAAEPAQAAPAAAAMURYJ9lbe8/5Ke8tWJ+6j8AAAA/8QcAAAAAAAABEAEAADwAAAA1IN4wSHbvP9Cotlwljeo/AAAAPwAIAAAAAAAAAREBAAA8AAAApS5cwip/7z++qbAD6JvqPwAAAD8QCAAAAAAAAAESAQAAPAAAABU92lMNiO8/qqqqqqqq6j8AAAA/HwgAAAAAAAABEwEAADwAAACFS1jl75DvP5arpFFtueo/AAAAPy8IAAAAAAAAARQBAAA8AAAA9VnWdtKZ7z9urZif8tbqPwAAAD8/CAAAAAAAAAEVAQAAPAAAAGVoVAi1ou8/bq2Yn/LW6j8AAAA/PwgAAAAAAAABFgEAADwAAABlaFQItaLvP1qukka15eo/AAAAP04IAAAAAAAAARcBAAA8AAAA13bSmZer7z9arpJGteXqPwAAAD9OCAAAAAAAAAEYAQAAPAAAANd20pmXq+8/Rq+M7Xf06j8AAAA/XggAAAAAAAABGQEAADwAAABFhVArerTvPzKwhpQ6A+s/AAAAP14IAAAAAAAAARoBAAA8AAAAt5POvFy97z8gsYA7/RHrPwAAAD9uCAAAAAAAAAEbAQAAPAAAACWiTE4/xu8/ILGAO/0R6z8AAAA/fQgAAAAAAAABHAEAADwAAAAlokxOP8bvPwyyeuK/IOs/AAAAP5wIAAAAAAAAAR0BAAA8AAAAl7DK3yHP7z8MsnrivyDrPwAAAD+sCAAAAAAAAAEeAQAAPAAAAAe/SHEE2O8/+LJ0iYIv6z8AAAA/ywgAAAAAAAABHwEAADwAAAB3zcYC5+DvP+SzbjBFPus/AAAAP/oIAAAAAAAAASABAAA8AAAA59tElMnp7z/QtGjXB03rPwAAAD/6CAAAAAAAAAEhAQAAPAAAAFfqwiWs8u8/vLVifspb6z8AAAA/CgkAAAAAAAABIgEAADwAAABX6sIlrPLvP6i2XCWNaus/AAAAPxkJAAAAAAAAASMBAAA8AAAAq/dKXbiE7T/KVdKotlzlPwAAAD8AAAAAAAAAAAEkAQAAPAAAADrpzMvVe+0/ylXSqLZc5T8AAAA/QwAAAAAAAAABJQEAADwAAADL2k4683LtP8pV0qi2XOU/AAAAP1MAAAAAAAAAASYBAAA8AAAAy9pOOvNy7T+2VsxPeWvlPwAAAD+RAAAAAAAAAAEnAQAAPAAAAMvaTjrzcu0/olfG9jt65T8AAAA/kQAAAAAAAAABKAEAADwAAADL2k4683LtP45YwJ3+iOU/AAAAP6EAAAAAAAAAASkBAAA8AAAAy9pOOvNy7T98WbpEwZflPwAAAD+xAAAAAAAAAAEqAQAAPAAAAMvaTjrzcu0/aFq064Om5T8AAAA/wAAAAAAAAAABKwEAADwAAAA66czL1XvtP1RbrpJGteU/AAAAP8AAAAAAAAAAASwBAAA8AAAAq/dKXbiE7T9AXKg5CcTlPwAAAD/QAAAAAAAAAAEtAQAAPAAAABsGye6aje0/LF2i4MvS5T8AAAA/7wAAAAAAAAABLgEAADwAAAAbBsnumo3tPxhenIeO4eU/AAAAP+8AAAAAAAAAAS8BAAA8AAAAixRHgH2W7T8YXpyHjuHlPwAAAD//AAAAAAAAAAEwAQAAPAAAAPsixRFgn+0/BF+WLlHw5T8AAAA/DgEAAAAAAAABMQEAADwAAABsMUOjQqjtPwRfli5R8OU/AAAAPx4BAAAAAAAAATIBAAA8AAAA2z/BNCWx7T8EX5YuUfDlPwAAAD89AQAAAAAAAAEzAQAAPAAAANs/wTQlse0/GF6ch47h5T8AAAA/TQEAAAAAAAABNAEAADwAAABMTj/GB7rtPxhenIeO4eU/AAAAP00BAAAAAAAAATUBAAA8AAAATE4/xge67T8sXaLgy9LlPwAAAD9NAQAAAAAAAAE2AQAAPAAAALxcvVfqwu0/LF2i4MvS5T8AAAA/XAEAAAAAAAABNwEAADwAAAC8XL1X6sLtP0BcqDkJxOU/AAAAP2wBAAAAAAAAATgBAAA8AAAAvFy9V+rC7T9UW66SRrXlPwAAAD9sAQAAAAAAAAE5AQAAPAAAALxcvVfqwu0/aFq064Om5T8AAAA/ugEAAAAAAAABOgEAADwAAAC8XL1X6sLtP3xZukTBl+U/AAAAP8oBAAAAAAAAATsBAAA8AAAATE4/xge67T98WbpEwZflPwAAAD/ZAQAAAAAAAAE8AQAAPAAAAExOP8YHuu0/jljAnf6I5T8AAAA/2QEAAAAAAAABPQEAADwAAADbP8E0JbHtP45YwJ3+iOU/AAAAP/kBAAAAAAAAAT4BAAA8AAAAbDFDo0Ko7T+OWMCd/ojlPwAAAD81AgAAAAAAAAE/AQAAPAAAAPsixRFgn+0/jljAnf6I5T8AAAA/ZAIAAAAAAAABQAEAADwAAACLFEeAfZbtP45YwJ3+iOU/AAAAP2QCAAAAAAAAAUEBAAA8AAAA+yLFEWCf7T9AXKg5CcTlPwAAAD8AAAAAAAAAAAFCAQAAPAAAAPsixRFgn+0/LF2i4MvS5T8AAAA/LwAAAAAAAAABQwEAADwAAAD7IsURYJ/tPxhenIeO4eU/AAAAPz4AAAAAAAAAAUQBAAA8AAAAbDFDo0Ko7T8EX5YuUfDlPwAAAD8+AAAAAAAAAAFFAQAAPAAAAGwxQ6NCqO0/8F+Q1RP/5T8AAAA/TgAAAAAAAAABRgEAADwAAABsMUOjQqjtP8hhhCOZHOY/AAAAP10AAAAAAAAAAUcBAAA8AAAAbDFDo0Ko7T+0Yn7KWyvmPwAAAD9tAAAAAAAAAAFIAQAAPAAAANs/wTQlse0/tGJ+ylsr5j8AAAA/fQAAAAAAAAABSQEAADwAAADbP8E0JbHtP6JjeHEeOuY/AAAAP30AAAAAAAAAAUoBAAA8AAAA2z/BNCWx7T+OZHIY4UjmPwAAAD+MAAAAAAAAAAFLAQAAPAAAANs/wTQlse0/emVsv6NX5j8AAAA/nAAAAAAAAAABTAEAADwAAADbP8E0JbHtP2ZmZmZmZuY/AAAAP6wAAAAAAAAAAU0BAAA8AAAA2z/BNCWx7T9SZ2ANKXXmPwAAAD+sAAAAAAAAAAFOAQAAPAAAANs/wTQlse0/PmhatOuD5j8AAAA/uwAAAAAAAAABTwEAADwAAADbP8E0JbHtPyppVFuukuY/AAAAP8sAAAAAAAAAAVABAAA8AAAA2z/BNCWx7T8Wak4CcaHmPwAAAD/LAAAAAAAAAAFRAQAAPAAAANs/wTQlse0/AmtIqTOw5j8AAAA/2gAAAAAAAAABUgEAADwAAADbP8E0JbHtP+5rQlD2vuY/AAAAP9oAAAAAAAAAAVMBAAA8AAAA2z/BNCWx7T/abDz3uM3mPwAAAD/qAAAAAAAAAAFUAQAAPAAAANs/wTQlse0/xm02nnvc5j8AAAA/+gAAAAAAAAABVQEAADwAAADbP8E0JbHtP7JuMEU+6+Y/AAAAPwkBAAAAAAAAAVYBAAA8AAAA2z/BNCWx7T+gbyrsAPrmPwAAAD8ZAQAAAAAAAAFXAQAAPAAAAGwxQ6NCqO0/jHAkk8MI5z8AAAA/KQEAAAAAAAABWAEAADwAAABsMUOjQqjtP3hxHjqGF+c/AAAAPykBAAAAAAAAAVkBAAA8AAAAbDFDo0Ko7T9kchjhSCbnPwAAAD84AQAAAAAAAAFaAQAAPAAAAGwxQ6NCqO0/UHMSiAs15z8AAAA/hgEAAAAAAAABWwEAADwAAAD7IsURYJ/tP1BzEogLNec/AAAAP6YBAAAAAAAAAVwBAAA8AAAA+yLFEWCf7T88dAwvzkPnPwAAAD8yAgAAAAAAAAFdAQAAPAAAABsGye6aje0/KHUG1pBS5z8AAAA/MgIAAAAAAAABXgEAADwAAACr90pduITtPxR2AH1TYec/AAAAP0ICAAAAAAAAAV8BAAA8AAAAOunMy9V77T8Ad/ojFnDnPwAAAD9RAgAAAAAAAAFgAQAAPAAAAMvaTjrzcu0/7Hf0yth+5z8AAAA/UQIAAAAAAAABYQEAADwAAAD7IsURYJ/tP3hxHjqGF+c/AAAAPwAAAAAAAAAAAWIBAAA8AAAAbDFDo0Ko7T94cR46hhfnPwAAAD9dAAAAAAAAAAFjAQAAPAAAANs/wTQlse0/eHEeOoYX5z8AAAA/XQAAAAAAAAABZAEAADwAAABMTj/GB7rtP2RyGOFIJuc/AAAAP20AAAAAAAAAAWUBAAA8AAAAvFy9V+rC7T9QcxKICzXnPwAAAD99AAAAAAAAAAFmAQAAPAAAACxrO+nMy+0/PHQML85D5z8AAAA/jAAAAAAAAAABZwEAADwAAACdebl6r9TtPyh1BtaQUuc/AAAAP5wAAAAAAAAAAWgBAAA8AAAAnXm5eq/U7T8UdgB9U2HnPwAAAD+cAAAAAAAAAAFpAQAAPAAAAA2INwyS3e0/FHYAfVNh5z8AAAA/rAAAAAAAAAABagEAADwAAAANiDcMkt3tPwB3+iMWcOc/AAAAP6wAAAAAAAAAAWsBAAA8AAAAfZa1nXTm7T/sd/TK2H7nPwAAAD+7AAAAAAAAAAFsAQAAPAAAAO2kMy9X7+0/2HjucZuN5z8AAAA/ywAAAAAAAAABbQEAADwAAABes7HAOfjtP9h47nGbjec/AAAAP9oAAAAAAAAAAW4BAAA8AAAAXrOxwDn47T/EeegYXpznPwAAAD/aAAAAAAAAAAFvAQAAPAAAAM3BL1IcAe4/xHnoGF6c5z8AAAA/FwEAAAAAAAABcAEAADwAAAAKoVb0aE/tPwJrSKkzsOY/AAAAPwAAAAAAAAAAAXEBAAA8AAAAeq/UhUtY7T8Ca0ipM7DmPwAAAD9dAAAAAAAAAAFyAQAAPAAAAFrM0KgQau0/AmtIqTOw5j8AAAA/bQAAAAAAAAABcwEAADwAAAA66czL1XvtPwJrSKkzsOY/AAAAP3wAAAAAAAAAAXQBAAA8AAAA+yLFEWCf7T8Wak4CcaHmPwAAAD98AAAAAAAAAAF1AQAAPAAAAExOP8YHuu0/FmpOAnGh5j8AAAA/fAAAAAAAAAABdgEAADwAAACdebl6r9TtPyppVFuukuY/AAAAP4wAAAAAAAAAAXcBAAA8AAAA7aQzL1fv7T8+aFq064PmPwAAAD+MAAAAAAAAAAF4AQAAPAAAAM3BL1IcAe4/PmhatOuD5j8AAAA/nAAAAAAAAAABeQEAADwAAACt3it14RLuP1JnYA0pdeY/AAAAP6sAAAAAAAAAAXoBAAA8AAAAHu2pBsQb7j9SZ2ANKXXmPwAAAD+rAAAAAAAAAAF7AQAAPAAAAI77J5imJO4/UmdgDSl15j8AAAA/uwAAAAAAAAABfAEAADwAAAD+CaYpiS3uP1JnYA0pdeY/AAAAP8oAAAAAAAAAAX0BAAA8AAAAbhgku2s27j9SZ2ANKXXmPwAAAD/5AAAAAAAAAAF+AQAAPAAAAN8mokxOP+4/UmdgDSl15j8AAAA/KAEAAAAAAAABfwEAADwAAAAyPtCt4/7ZPxR2AH1TYec/AAAAPwAAAAAAAAAAAYABAAA8AAAAkOfbRJTJ2T8odQbWkFLnPwAAAD8AAAAAAAAAAAGBAQAAPAAAAO+Q59tElNk/KHUG1pBS5z8AAAA/EAAAAAAAAAABggEAADwAAABOOvNy9V7ZP1BzEogLNec/AAAAPxAAAAAAAAAAAYMBAAA8AAAAreP+CaYp2T9kchjhSCbnPwAAAD8fAAAAAAAAAAGEAQAAPAAAAA2NCqFW9Ng/eHEeOoYX5z8AAAA/HwAAAAAAAAABhQEAADwAAACLGRoVQq3YP6BvKuwA+uY/AAAAPy8AAAAAAAAAAYYBAAA8AAAACaYpiS1m2D/GbTaee9zmPwAAAD8vAAAAAAAAAAGHAQAAPAAAAIgyOf0YH9g/7mtCUPa+5j8AAAA/PgAAAAAAAAABiAEAADwAAADn20SUyenXP+5rQlD2vuY/AAAAPz4AAAAAAAAAAYkBAAA8AAAARoVQK3q01z8Ca0ipM7DmPwAAAD9OAAAAAAAAAAGKAQAAPAAAAKYuXMIqf9c/KmlUW66S5j8AAAA/TgAAAAAAAAABiwEAADwAAAAE2GdZ20nXPz5oWrTrg+Y/AAAAP14AAAAAAAAAAYwBAAA8AAAAgmR3zcYC1z8+aFq064PmPwAAAD9eAAAAAAAAAAGNAQAAPAAAAAHxhkGyu9Y/UmdgDSl15j8AAAA/bQAAAAAAAAABjgEAADwAAACgYJqS2GLWP2ZmZmZmZuY/AAAAP20AAAAAAAAAAY8BAAA8AAAAXbOxwDn41T96ZWy/o1fmPwAAAD99AAAAAAAAAAGQAQAAPAAAAPwixRFgn9U/jmRyGOFI5j8AAAA/fQAAAAAAAAABkQEAADwAAADaWOAc/CLVP6JjeHEeOuY/AAAAP40AAAAAAAAAAZIBAAA8AAAA1nH/BNOU1D+0Yn7KWyvmPwAAAD+NAAAAAAAAAAGTAQAAPAAAAPRtIsrk9NM/yGGEI5kc5j8AAAA/nAAAAAAAAAABlAEAADwAAADxhkGyu2bTP8hhhCOZHOY/AAAAP5wAAAAAAAAAAZUBAAA8AAAA7p9gmpLY0j/cYIp81g3mPwAAAD+sAAAAAAAAAAGWAQAAPAAAAIwPdOu4f9I/8F+Q1RP/5T8AAAA/rAAAAAAAAAABlwEAADwAAACKKJPTj/HRP/BfkNUT/+U/AAAAP7sAAAAAAAAAAZgBAAA8AAAASHuqAfGG0T8EX5YuUfDlPwAAAD+7AAAAAAAAAAGZAQAAPAAAAKYktpihUdE/BF+WLlHw5T8AAAA/ywAAAAAAAAABmgEAADwAAAAlscUMjQrRPwRfli5R8OU/AAAAP8sAAAAAAAAAAZsBAAA8AAAApD3VgHjD0D8EX5YuUfDlPwAAAD/bAAAAAAAAAAGcAQAAPAAAACLK5PRjfNA/BF+WLlHw5T8AAAA/2wAAAAAAAAABnQEAADwAAAChVvRoTzXQPwRfli5R8OU/AAAAP+oAAAAAAAAAAZ4BAAA8AAAAfowPdOu4zz8YXpyHjuHlPwAAAD/qAAAAAAAAAAGfAQAAPAAAAHylLlzCKs8/LF2i4MvS5T8AAAA/+gAAAAAAAAABoAEAADwAAAB4vk1EmZzOP0BcqDkJxOU/AAAAP/oAAAAAAAAAAaEBAAA8AAAANhFlcvoxzj9AXKg5CcTlPwAAAD/+AAAAAAAAAAGiAQAAPAAAALK2k868XM0/VFuukka15T8AAAA//gAAAAAAAAABowEAADwAAACwz7K2k87MP2hatOuDpuU/AAAAPw0BAAAAAAAAAaQBAAA8AAAA7K7ZWOAczD98WbpEwZflPwAAAD8NAQAAAAAAAAGlAQAAPAAAACiOAPssa8s/jljAnf6I5T8AAAA/HQEAAAAAAAABpgEAADwAAACkMy9X75XKP6JXxvY7euU/AAAAPx0BAAAAAAAAAacBAAA8AAAAINlds7HAyT+2VsxPeWvlPwAAAD8sAQAAAAAAAAGoAQAAPAAAAFy4hFX+Dsk/ylXSqLZc5T8AAAA/LAEAAAAAAAABqQEAADwAAADYXbOxwDnIP95U2AH0TeU/AAAAPzwBAAAAAAAAAaoBAAA8AAAAFD3aUw2Ixz/yU95aMT/lPwAAAD88AQAAAAAAAAGrAQAAPAAAAFIcAfZZ1sY/8lPeWjE/5T8AAAA/TAEAAAAAAAABrAEAADwAAABONSDeMEjGPwZT5LNuMOU/AAAAP0wBAAAAAAAAAa0BAAA8AAAADIg3DJLdxT8GU+SzbjDlPwAAAD9bAQAAAAAAAAGuAQAAPAAAAMzaTjrzcsU/BlPks24w5T8AAAA/WwEAAAAAAAABrwEAADwAAACILWZoVAjFPwZT5LNuMOU/AAAAP2sBAAAAAAAAAbABAAA8AAAARoB9lrWdxD8GU+SzbjDlPwAAAD9rAQAAAAAAAAGxAQAAPAAAAATTlMQWM8Q/BlPks24w5T8AAAA/ewEAAAAAAAABsgEAADwAAADCJazyd8jDPwZT5LNuMOU/AAAAP3sBAAAAAAAAAbMBAAA8AAAAgHjDINldwz/yU95aMT/lPwAAAD+KAQAAAAAAAAG0AQAAPAAAAD7L2k4688I/3lTYAfRN5T8AAAA/igEAAAAAAAABtQEAADwAAAD8HfJ8m4jCP8pV0qi2XOU/AAAAP5oBAAAAAAAAAbYBAAA8AAAA+jYRZXL6wT/KVdKotlzlPwAAAD+aAQAAAAAAAAG3AQAAPAAAALaJKJPTj8E/tlbMT3lr5T8AAAA/qQEAAAAAAAABuAEAADwAAAB23D/BNCXBP6JXxvY7euU/AAAAP6kBAAAAAAAAAbkBAAA8AAAA9GhPNSDewD+OWMCd/ojlPwAAAD+5AQAAAAAAAAG6AQAAPAAAAHL1XqkLl8A/jljAnf6I5T8AAAA/uQEAAAAAAAABuwEAADwAAADwgW4d90/AP45YwJ3+iOU/AAAAP8kBAAAAAAAAAbwBAAA8AAAAcA5+keIIwD98WbpEwZflPwAAAD/JAQAAAAAAAAG9AQAAPAAAANtOOvNy9b4/aFq064Om5T8AAAA/2AEAAAAAAAABvgEAADwAAADXZ1nbSWe+P1RbrpJGteU/AAAAP9gBAAAAAAAAAb8BAAA8AAAA1YB4wyDZvT9UW66SRrXlPwAAAD/oAQAAAAAAAAHAAQAAPAAAANGZl6v3Sr0/QFyoOQnE5T8AAAA/6AEAAAAAAAABwQEAADwAAABNP8YHunW8PyxdouDL0uU/AAAAP/gBAAAAAAAAAcIBAAA8AAAAyeT0Y3yguz8YXpyHjuHlPwAAAD/4AQAAAAAAAAHDAQAAPAAAAMf9E0xTErs/GF6ch47h5T8AAAA/BwIAAAAAAAABxAEAADwAAADBL1IcAfa5PwRfli5R8OU/AAAAPwcCAAAAAAAAAcUBAAA8AAAAvUhxBNhnuT/wX5DVE//lPwAAAD8XAgAAAAAAAAHGAQAAPAAAALthkOyu2bg/3GCKfNYN5j8AAAA/FwIAAAAAAAABxwEAADwAAAC5eq/UhUu4P9xginzWDeY/AAAAPyYCAAAAAAAAAcgBAAA8AAAAtpPOvFy9tz/IYYQjmRzmPwAAAD8mAgAAAAAAAAHJAQAAPAAAADE5/Rgf6LY/tGJ+ylsr5j8AAAA/NgIAAAAAAAABygEAADwAAAAvUhwB9lm2P7RifspbK+Y/AAAAPzYCAAAAAAAAAcsBAAA8AAAALGs76czLtT+iY3hxHjrmPwAAAD9GAgAAAAAAAAHMAQAAPAAAACqEWtGjPbU/jmRyGOFI5j8AAAA/RgIAAAAAAAABzQEAADwAAAAmnXm5eq+0P3plbL+jV+Y/AAAAP1UCAAAAAAAAAc4BAAA8AAAApSmJLWZotD9mZmZmZmbmPwAAAD9VAgAAAAAAAAHPAQAAPAAAACS2mKFRIbQ/UmdgDSl15j8AAAA/ZQIAAAAAAAAB0AEAADwAAAAhz7eJKJOzPz5oWrTrg+Y/AAAAP2UCAAAAAAAAAdEBAAA8AAAAoFvH/RNMsz8qaVRbrpLmPwAAAD91AgAAAAAAAAHSAQAAPAAAAB7o1nH/BLM/KmlUW66S5j8AAAA/dQIAAAAAAAAB0wEAADwAAACajQXOwS+yPxZqTgJxoeY/AAAAP4QCAAAAAAAAAdQBAAA8AAAAFzM0KoRasT/ua0JQ9r7mPwAAAD+EAgAAAAAAAAHVAQAAPAAAAJLYYoZGhbA/7mtCUPa+5j8AAAA/lAIAAAAAAAAB1gEAADwAAAAc/CLFEWCvP9psPPe4zeY/AAAAP5QCAAAAAAAAAdcBAAA8AAAAEkeAfZa1rT/GbTaee9zmPwAAAD+jAgAAAAAAAAHYAQAAPAAAAAyS3TUbC6w/sm4wRT7r5j8AAAA/owIAAAAAAAAB2QEAADwAAAD6J5imJLaoP6BvKuwA+uY/AAAAP7MCAAAAAAAAAdoBAAA8AAAA7osUR4B9pj+McCSTwwjnPwAAAD+zAgAAAAAAAAHbAQAAPAAAAN4hz7eJKKM/jHAkk8MI5z8AAAA/wwIAAAAAAAAB3AEAADwAAADUhUtY5e+gP3hxHjqGF+c/AAAAP8MCAAAAAAAAAd0BAAA8AAAAmKFRIdSKnj9kchjhSCbnPwAAAD/SAgAAAAAAAAHeAQAAPAAAAIwFzsEvUpw/UHMSiAs15z8AAAA/0gIAAAAAAAAB3wEAADwAAAB6m4gyOf2YPzx0DC/OQ+c/AAAAP+ICAAAAAAAAAeABAAA8AAAAajFDo0KolT88dAwvzkPnPwAAAD/iAgAAAAAAAAHhAQAAPAAAAGCVv0Oeb5M/KHUG1pBS5z8AAAA/8gIAAAAAAAAB4gEAADwAAABglb9Dnm+TPxR2AH1TYec/AAAAP/ICAAAAAAAAAeMBAAA8AAAAXMf9E0xTkj8UdgB9U2HnPwAAAD8BAwAAAAAAAAHkAQAAPAAAAFArerSnGpA/7Hf0yth+5z8AAAA/LwMAAAAAAAAB5QEAADwAAACUunAJq/yNP8R56BhenOc/AAAAPz8DAAAAAAAAAeYBAAA8AAAAfIJpSmKLiT+yeuK/IKvnPwAAAD8/AwAAAAAAAAHnAQAAPAAAAHyCaUpii4k/inzWDabI5z8AAAA/TwMAAAAAAAAB6AEAADwAAABkSmKLGRqFP2J+ylsr5uc/AAAAP08DAAAAAAAAAekBAAA8AAAAZEpiixkahT9Of8QC7vTnPwAAAD9eAwAAAAAAAAHqAQAAPAAAAFyu3it14YI/OoC+qbAD6D8AAAA/XgMAAAAAAAAB6wEAADwAAACQ7K7ZWOB8P/6CrJ74L+g/AAAAP24DAAAAAAAAAewBAAA8AAAAkOyu2VjgfD/WhKDsfU3oPwAAAD9uAwAAAAAAAAHtAQAAPAAAAHC0pxoQb3g/sIaUOgNr6D8AAAA/fgMAAAAAAAAB7gEAADwAAABgfKBbx/1zP5yHjuHFeeg/AAAAP34DAAAAAAAAAe8BAAA8AAAAkIgyOf0Ybz9ginzWDaboPwAAAD+NAwAAAAAAAAHwAQAAPAAAAGAYJLtrNmY/OIxwJJPD6D8AAAA/jQMAAAAAAAAB8QEAADwAAACAUCt6tKdaPxCOZHIY4eg/AAAAP50DAAAAAAAAAfIBAAA8AAAAgFArerSnWj/oj1jAnf7oPwAAAD+dAwAAAAAAAAHzAQAAPAAAAIBQK3q0p1o/wJFMDiMc6T8AAAA/rAMAAAAAAAAB9AEAADwAAACAUCt6tKdaP5qTQFyoOek/AAAAP6wDAAAAAAAAAfUBAAA8AAAAgFArerSnWj9Klyj4snTpPwAAAD+8AwAAAAAAAAH2AQAAPAAAAGAYJLtrNmY/DpoW7fqg6T8AAAA/vAMAAAAAAAAB9wEAADwAAACQiDI5/RhvP+ibCjuAvuk/AAAAP8wDAAAAAAAAAfgBAAA8AAAAYHygW8f9cz/Anf6IBdzpPwAAAD/MAwAAAAAAAAH5AQAAPAAAAJDsrtlY4Hw/mJ/y1or56T8AAAA/2wMAAAAAAAAB+gEAADwAAABcrt4rdeGCP1yi4MvSJeo/AAAAP9sDAAAAAAAAAfsBAAA8AAAAZEpiixkahT9Io9pylTTqPwAAAD/rAwAAAAAAAAH8AQAAPAAAAHyCaUpii4k/NKTUGVhD6j8AAAA/6wMAAAAAAAAB/QEAADwAAACIHu2pBsSLPyClzsAaUuo/AAAAP/sDAAAAAAAAAf4BAAA8AAAAlLpwCav8jT8Mpshn3WDqPwAAAD/7AwAAAAAAAAH/AQAAPAAAAFArerSnGpA/+KbCDqBv6j8AAAA/CgQAAAAAAAABAAIAADwAAABU+Tvk+TaRP9Cotlwljeo/AAAAPwoEAAAAAAAAAQECAAA8AAAAXMf9E0xTkj++qbAD6JvqPwAAAD8aBAAAAAAAAAECAgAAPAAAAGRjgXPwi5Q/qqqqqqqq6j8AAAA/GgQAAAAAAAABAwIAADwAAABqMUOjQqiVP5arpFFtueo/AAAAPykEAAAAAAAAAQQCAAA8AAAAcP8E05TElj+CrJ74L8jqPwAAAD8pBAAAAAAAAAEFAgAAPAAAAIJpSmKLGZo/gqye+C/I6j8AAAA/OQQAAAAAAAABBgIAADwAAACMBc7BL1KcP26tmJ/y1uo/AAAAPzkEAAAAAAAAAQcCAAA8AAAAmKFRIdSKnj9arpJGteXqPwAAAD9JBAAAAAAAAAEIAgAAPAAAANKeakC8YaA/Rq+M7Xf06j8AAAA/SQQAAAAAAAABCQIAADwAAADaUw2INwyiP0avjO139Oo/AAAAP1gEAAAAAAAAAQoCAAA8AAAA3iHPt4kooz9Gr4ztd/TqPwAAAD9YBAAAAAAAAAELAgAAPAAAAObWcf8E06Q/MrCGlDoD6z8AAAA/aAQAAAAAAAABDAIAADwAAAD2WdZ20pmnPzKwhpQ6A+s/AAAAP2gEAAAAAAAAAQ0CAAA8AAAA/g55vk1EqT8ysIaUOgPrPwAAAD94BAAAAAAAAAEOAgAAPAAAAAqr/B3yfKs/MrCGlDoD6z8AAAA/eAQAAAAAAAABDwIAADwAAAASR4B9lrWtPyCxgDv9Ees/AAAAP4cEAAAAAAAAARACAAA8AAAAEWVy+jE+sD8gsYA7/RHrPwAAAD+HBAAAAAAAAAERAgAAPAAAAJS/Q55vE7E/ILGAO/0R6z8AAAA/lwQAAAAAAAABEgIAADwAAACajQXOwS+yPyCxgDv9Ees/AAAAP5cEAAAAAAAAARMCAAA8AAAAIc+3iSiTsz8ysIaUOgPrPwAAAD+mBAAAAAAAAAEUAgAAPAAAACadebl6r7Q/MrCGlDoD6z8AAAA/pgQAAAAAAAABFQIAADwAAAAsazvpzMu1P0avjO139Oo/AAAAP7YEAAAAAAAAARYCAAA8AAAANSDeMEh2tz9arpJGteXqPwAAAD+2BAAAAAAAAAEXAgAAPAAAALl6r9SFS7g/bq2Yn/LW6j8AAAA/xgQAAAAAAAABGAIAADwAAADBL1IcAfa5P4KsnvgvyOo/AAAAP8YEAAAAAAAAARkCAAA8AAAAx/0TTFMSuz+Wq6RRbbnqPwAAAD/VBAAAAAAAAAEaAgAAPAAAAM+ytpPOvLw/qqqqqqqq6j8AAAA/1QQAAAAAAAABGwIAADwAAABV9GhPNSC+P76psAPom+o/AAAAP+UEAAAAAAAAARwCAAA8AAAA3TUbC5yDvz/QqLZcJY3qPwAAAD/lBAAAAAAAAAEdAgAAPAAAAPCBbh33T8A/0Ki2XCWN6j8AAAA/9QQAAAAAAAABHgIAADwAAAD0aE81IN7AP+SnvLVifuo/AAAAP/UEAAAAAAAAAR8CAAA8AAAANhY4B79IwT/kp7y1Yn7qPwAAAD8EBQAAAAAAAAEgAgAAPAAAAHjDINlds8E/5Ke8tWJ+6j8AAAA/BAUAAAAAAAABIQIAADwAAAC6cAmr/B3CP+SnvLVifuo/AAAAPxQFAAAAAAAAASICAAA8AAAAPOT5NhFlwj/kp7y1Yn7qPwAAAD8UBQAAAAAAAAEjAgAAPAAAAH6R4giwz8I/5Ke8tWJ+6j8AAAA/IwUAAAAAAAABJAIAADwAAADAPsvaTjrDP+SnvLVifuo/AAAAPyMFAAAAAAAAASUCAAA8AAAAAuyzrO2kwz/kp7y1Yn7qPwAAAD8zBQAAAAAAAAEmAgAAPAAAAESZnH6MD8Q/5Ke8tWJ+6j8AAAA/MwUAAAAAAAABJwIAADwAAACGRoVQK3rEP+SnvLVifuo/AAAAP0MFAAAAAAAAASgCAAA8AAAAyPNtIsrkxD/kp7y1Yn7qPwAAAD9DBQAAAAAAAAEpAgAAPAAAAAqhVvRoT8U/5Ke8tWJ+6j8AAAA/UgUAAAAAAAABKgIAADwAAAAMiDcMkt3FP+SnvLVifuo/AAAAP1IFAAAAAAAAASsCAAA8AAAA0KgQakWPxj/4psIOoG/qPwAAAD9iBQAAAAAAAAEsAgAAPAAAANKP8YFuHcc/+KbCDqBv6j8AAAA/YgUAAAAAAAABLQIAADwAAABY6sIlrPLHP/imwg6gb+o/AAAAP3IFAAAAAAAAAS4CAAA8AAAAWtGjPdWAyD/4psIOoG/qPwAAAD9yBQAAAAAAAAEvAgAAPAAAAN4rdeESVsk/+KbCDqBv6j8AAAA/gQUAAAAAAAABMAIAADwAAACgTE4/xgfKP/imwg6gb+o/AAAAP4EFAAAAAAAAATECAAA8AAAApDMvV++Vyj/4psIOoG/qPwAAAD+RBQAAAAAAAAEyAgAAPAAAAObgFymOAMs/+KbCDqBv6j8AAAA/kQUAAAAAAAABMwIAADwAAADqx/hAt47LP/imwg6gb+o/AAAAP6AFAAAAAAAAATQCAAA8AAAALHXhElb5yz/4psIOoG/qPwAAAD+gBQAAAAAAAAE1AgAAPAAAAKzo0Z5qQMw/+KbCDqBv6j8AAAA/sAUAAAAAAAABNgIAADwAAAAuXMIqf4fMP/imwg6gb+o/AAAAP7AFAAAAAAAAATcCAAA8AAAAsM+ytpPOzD/4psIOoG/qPwAAAD/ABQAAAAAAAAE4AgAAPAAAAPJ8m4gyOc0/DKbIZ91g6j8AAAA/wAUAAAAAAAABOQIAADwAAABy8IsUR4DNPwymyGfdYOo/AAAAP88FAAAAAAAAAToCAAA8AAAA9GN8oFvHzT8Mpshn3WDqPwAAAD/PBQAAAAAAAAE7AgAAPAAAADYRZXL6Mc4/DKbIZ91g6j8AAAA/3wUAAAAAAAABPAIAADwAAAB4vk1EmZzOPyClzsAaUuo/AAAAP98FAAAAAAAAAT0CAAA8AAAAPN8mokxOzz8gpc7AGlLqPwAAAD/vBQAAAAAAAAE+AgAAPAAAAOAc/CLFEdA/NKTUGVhD6j8AAAA/7wUAAAAAAAABPwIAADwAAABCrejRnmrQPzSk1BlYQ+o/AAAAP/4FAAAAAAAAAUACAAA8AAAAhFrRoz3V0D80pNQZWEPqPwAAAD/+BQAAAAAAAAFBAgAAPAAAAAXOwS9SHNE/NKTUGVhD6j8AAAA/DgYAAAAAAAABQgIAADwAAACmJLaYoVHRP0ij2nKVNOo/AAAAPw4GAAAAAAAAAUMCAAA8AAAASHuqAfGG0T9Io9pylTTqPwAAAD8dBgAAAAAAAAFEAgAAPAAAAMnumo0FztE/SKPacpU06j8AAAA/HQYAAAAAAAABRQIAADwAAABqRY/2VAPSP1yi4MvSJeo/AAAAPy0GAAAAAAAAAUYCAAA8AAAAC5yDX6Q40j9woeYkEBfqPwAAAD8tBgAAAAAAAAFHAgAAPAAAAGwscA5+kdI/cKHmJBAX6j8AAAA/PQYAAAAAAAABSAIAADwAAAAOg2R3zcbSP4Sg7H1NCOo/AAAAPz0GAAAAAAAAAUkCAAA8AAAAr9lY4Bz80j+EoOx9TQjqPwAAAD9MBgAAAAAAAAFKAgAAPAAAAFAwTUlsMdM/hKDsfU0I6j8AAAA/TAYAAAAAAAABSwIAADwAAADxhkGyu2bTP4Sg7H1NCOo/AAAAP1wGAAAAAAAAAUwCAAA8AAAAcvoxPtCt0z+Yn/LWivnpPwAAAD9cBgAAAAAAAAFNAgAAPAAAAPRtIsrk9NM/rJ74L8jq6T8AAAA/bAYAAAAAAAABTgIAADwAAACVxBYzNCrUP6ye+C/I6uk/AAAAP2wGAAAAAAAAAU8CAAA8AAAANhsLnINf1D+snvgvyOrpPwAAAD97BgAAAAAAAAFQAgAAPAAAANZx/wTTlNQ/rJ74L8jq6T8AAAA/ewYAAAAAAAABUQIAADwAAAB3yPNtIsrUP6ye+C/I6uk/AAAAP4sGAAAAAAAAAVICAAA8AAAAGB/o1nH/1D+snvgvyOrpPwAAAD+LBgAAAAAAAAFTAgAAPAAAALp13D/BNNU/rJ74L8jq6T8AAAA/mgYAAAAAAAABVAIAADwAAABbzNCoEGrVP6ye+C/I6uk/AAAAP5oGAAAAAAAAAVUCAAA8AAAA/CLFEWCf1T+snvgvyOrpPwAAAD+qBgAAAAAAAAFWAgAAPAAAALxcvVfqwtU/rJ74L8jq6T8AAAA/qgYAAAAAAAABVwIAADwAAABds7HAOfjVP6ye+C/I6uk/AAAAP7oGAAAAAAAAAVgCAAA8AAAAHu2pBsQb1j+snvgvyOrpPwAAAD+6BgAAAAAAAAFZAgAAPAAAAKBgmpLYYtY/mJ/y1or56T8AAAA/yQYAAAAAAAABWgIAADwAAABBt477J5jWP4Sg7H1NCOo/AAAAP8kGAAAAAAAAAVsCAAA8AAAA4g2DZHfN1j+EoOx9TQjqPwAAAD/ZBgAAAAAAAAFcAgAAPAAAAIJkd83GAtc/cKHmJBAX6j8AAAA/2QYAAAAAAAABXQIAADwAAAAju2s2FjjXP3Ch5iQQF+o/AAAAP+kGAAAAAAAAAV4CAAA8AAAAxRFgn2Vt1z9woeYkEBfqPwAAAD/pBgAAAAAAAAFfAgAAPAAAAGZoVAi1otc/cKHmJBAX6j8AAAA/+AYAAAAAAAABYAIAADwAAADn20SUyenXP3Ch5iQQF+o/AAAAP/gGAAAAAAAAAWECAAA8AAAASWwxQ6NC2D9woeYkEBfqPwAAAD8IBwAAAAAAAAFiAgAAPAAAAIsZGhVCrdg/cKHmJBAX6j8AAAA/CAcAAAAAAAABYwIAADwAAADtqQbEGwbZP4Sg7H1NCOo/AAAAPxcHAAAAAAAAAWQCAAA8AAAAL1fvlbpw2T+Yn/LWivnpPwAAAD8XBwAAAAAAAAFlAgAAPAAAAJDn20SUydk/mJ/y1or56T8AAAA/JwcAAAAAAAABZgIAADwAAAASW8zQqBDaP5if8taK+ek/AAAAPycHAAAAAAAAAWcCAAA8AAAAVAi1okd72j+Yn/LWivnpPwAAAD8qBwAAAAAAAAFoAgAAPAAAAPVeqQuXsNo/mJ/y1or56T8AAAA/KgcAAAAAAAABaQIAADwAAACVtZ105uXaP5if8taK+ek/AAAAPzkHAAAAAAAAAWoCAAA8AAAAV++VunAJ2z+Yn/LWivnpPwAAAD85BwAAAAAAAAFrAgAAPAAAABgpjgD7LNs/rJ74L8jq6T8AAAA/SQcAAAAAAAABbAIAADwAAAD4RYojwD7bP6ye+C/I6uk/AAAAP0kHAAAAAAAAAW0CAAA8AAAAuX+CaUpi2z/Anf6IBdzpPwAAAD9ZBwAAAAAAAAFuAgAAPAAAAHm5eq/Uhds/1JwE4kLN6T8AAAA/aAcAAAAAAAABbwIAADwAAAA683L1XqnbP9ScBOJCzek/AAAAP2gHAAAAAAAAAXACAAA8AAAA+ixrO+nM2z/omwo7gL7pPwAAAD94BwAAAAAAAAFxAgAAPAAAANtJZ16u3ts//JoQlL2v6T8AAAA/eAcAAAAAAAABcgIAADwAAACbg1+kOALcPw6aFu36oOk/AAAAP4cHAAAAAAAAAXMCAAA8AAAAPdpTDYg33D8Omhbt+qDpPwAAAD+HBwAAAAAAAAF0AgAAPAAAAN4wSHbXbNw/IpkcRjiS6T8AAAA/lwcAAAAAAAABdQIAADwAAAB/hzzfJqLcPzaYIp91g+k/AAAAP5cHAAAAAAAAAXYCAAA8AAAAIN4wSHbX3D82mCKfdYPpPwAAAD+nBwAAAAAAAAF3AgAAPAAAAMA0JbHFDN0/Spco+LJ06T8AAAA/pwcAAAAAAAABeAIAADwAAABhixkaFULdP0qXKPiydOk/AAAAP7YHAAAAAAAAAXkCAAA8AAAAI8URYJ9l3T9Klyj4snTpPwAAAD+2BwAAAAAAAAF6AgAAPAAAAOT+CaYpid0/Spco+LJ06T8AAAA/xgcAAAAAAAABewIAADwAAADEGwbJ7prdP0qXKPiydOk/AAAAP8YHAAAAAAAAAXwCAAA8AAAAZXL6MT7Q3T9Klyj4snTpPwAAAD/WBwAAAAAAAAF9AgAAPAAAAGVy+jE+0N0/XpYuUfBl6T8AAAA/1gcAAAAAAAABfgIAADwAAABFj/ZUA+LdP16WLlHwZek/AAAAP+UHAAAAAAAAAX8CAAA8AAAAJazyd8jz3T9ylTSqLVfpPwAAAD/lBwAAAAAAAAGAAgAAPAAAAAbJ7pqNBd4/cpU0qi1X6T8AAAA/9QcAAAAAAAABgQIAADwAAADm5eq9UhfeP4aUOgNrSOk/AAAAPwQIAAAAAAAAAYICAAA8AAAAxgLn4Bcp3j+ak0BcqDnpPwAAAD8UCAAAAAAAAAGDAgAAPAAAAKYf4wPdOt4/rpJGteUq6T8AAAA/JAgAAAAAAAABhAIAADwAAACGPN8mokzeP8CRTA4jHOk/AAAAPyQIAAAAAAAAAYUCAAA8AAAAZlnbSWde3j/UkFJnYA3pPwAAAD9DCAAAAAAAAAGGAgAAPAAAAGZZ20lnXt4/6I9YwJ3+6D8AAAA/cggAAAAAAAABhwIAADwAAABmWdtJZ17eP/yOXhnb7+g/AAAAP5EIAAAAAAAAAYgCAAA8AAAAZlnbSWde3j8QjmRyGOHoPwAAAD+RCAAAAAAAAAGJAgAAPAAAAIY83yaiTN4/JI1qy1XS6D8AAAA/oQgAAAAAAAABigIAADwAAACmH+MD3TrePySNastV0ug/AAAAP7AIAAAAAAAAAYsCAAA8AAAAph/jA9063j84jHAkk8PoPwAAAD+wCAAAAAAAAAGMAgAAPAAAAMYC5+AXKd4/OIxwJJPD6D8AAAA/wAgAAAAAAAABjQIAADwAAADGAufgFyneP2CKfNYNpug/AAAAP8AIAAAAAAAAAY4CAAA8AAAA5uXqvVIX3j90iYIvS5foPwAAAD/QCAAAAAAAAAGPAgAAPAAAACWs8nfI890/nIeO4cV56D8AAAA/0AgAAAAAAAABkAIAADwAAABFj/ZUA+LdP8SFmpNAXOg/AAAAP98IAAAAAAAAAZECAAA8AAAAZXL6MT7Q3T/WhKDsfU3oPwAAAD/fCAAAAAAAAAGSAgAAPAAAAIRV/g55vt0/6oOmRbs+6D8AAAA/7wgAAAAAAAABkwIAADwAAACkOALss6zdP/6CrJ74L+g/AAAAP+8IAAAAAAAAAZQCAAA8AAAAxBsGye6a3T8SgrL3NSHoPwAAAD/+CAAAAAAAAAGVAgAAPAAAAAPiDYNkd90/JoG4UHMS6D8AAAA//ggAAAAAAAABlgIAADwAAABhixkaFULdP05/xALu9Oc/AAAAPw4JAAAAAAAAAZcCAAA8AAAAoVEh1Ioe3T9ifspbK+bnPwAAAD8OCQAAAAAAAAGYAgAAPAAAAOAXKY4A+9w/dn3QtGjX5z8AAAA/HgkAAAAAAAABmQIAADwAAAAg3jBIdtfcP4p81g2myOc/AAAAPx4JAAAAAAAAAZoCAAA8AAAAX6Q4Auyz3D+KfNYNpsjnPwAAAD8tCQAAAAAAAAGbAgAAPAAAAJ5qQLxhkNw/nnvcZuO55z8AAAA/PAkAAAAAAAABnAIAADwAAADeMEh212zcP7J64r8gq+c/AAAAP0wJAAAAAAAAAZ0CAAA8AAAAHfdPME1J3D/EeegYXpznPwAAAD9MCQAAAAAAAAGeAgAAPAAAAHugW8f9E9w/xHnoGF6c5z8AAAA/XAkAAAAAAAABnwIAADwAAADbSWdert7bP8R56BhenOc/AAAAP1wJAAAAAAAAAaACAAA8AAAAGhBvGCS72z/YeO5xm43nPwAAAD9rCQAAAAAAAAGhAgAAPAAAAHm5eq/Uhds/7Hf0yth+5z8AAAA/awkAAAAAAAABogIAADwAAADYYoZGhVDbP+x39MrYfuc/AAAAP3sJAAAAAAAAAaMCAAA8AAAANwyS3TUb2z8Ad/ojFnDnPwAAAD97CQAAAAAAAAGkAgAAPAAAAHbSmZer99o/AHf6IxZw5z8AAAA/igkAAAAAAAABpQIAADwAAAC1mKFRIdTaPwB3+iMWcOc/AAAAP4oJAAAAAAAAAaYCAAA8AAAA9V6pC5ew2j8UdgB9U2HnPwAAAD+aCQAAAAAAAAGnAgAAPAAAADQlscUMjdo/KHUG1pBS5z8AAAA/mgkAAAAAAAABqAIAADwAAAB067h/gmnaPyh1BtaQUuc/AAAAP6oJAAAAAAAAAakCAAA8AAAAk868XL1X2j88dAwvzkPnPwAAAD+qCQAAAAAAAAGqAgAAPAAAALOxwDn4Rdo/UHMSiAs15z8AAAA/uQkAAAAAAAABqwIAADwAAADTlMQWMzTaP2RyGOFIJuc/AAAAP8kJAAAAAAAAAawCAAA8AAAA8nfI820i2j9kchjhSCbnPwAAAD/JCQAAAAAAAAGtAgAAPAAAABJbzNCoENo/eHEeOoYX5z8AAAA/2QkAAAAAAAABrgIAADwAAABSIdSKHu3ZP4xwJJPDCOc/AAAAP9kJAAAAAAAAAa8CAAA8AAAAcQTYZ1nb2T+McCSTwwjnPwAAAD/oCQAAAAAAAAGwAgAAPAAAALDK3yHPt9k/oG8q7AD65j8AAAA/6AkAAAAAAAABsQIAADwAAADPreP+CabZP7JuMEU+6+Y/AAAAP/gJAAAAAAAAAbICAAA8AAAAD3TruH+C2T+ybjBFPuvmPwAAAD/4CQAAAAAAAAGzAgAAPAAAAE4683L1Xtk/sm4wRT7r5j8AAAA/BwoAAAAAAAABtAIAADwAAACOAPssazvZP7JuMEU+6+Y/AAAAPwcKAAAAAAAAAbUCAAA8AAAAzcYC5+AX2T+ybjBFPuvmPwAAAD8XCgAAAAAAAAG2AgAAPAAAACxwDn6R4tg/xm02nnvc5j8AAAA/FwoAAAAAAAABtwIAADwAAABsNhY4B7/YP8ZtNp573OY/AAAAPycKAAAAAAAAAbgCAAA8AAAAixkaFUKt2D/GbTaee9zmPwAAAD8nCgAAAAAAAAG5AgAAPAAAAKr8HfJ8m9g/xm02nnvc5j8AAAA/NgoAAAAAAAABugIAADwAAADK3yHPt4nYP8ZtNp573OY/AAAAPzYKAAAAAAAAAbsCAAA8AAAA6cIlrPJ32D/GbTaee9zmPwAAAD9GCgAAAAAAAAG8AgAAPAAAAAmmKYktZtg/xm02nnvc5j8AAAA/VgoAAAAAAAABvQIAADwAAAA1IN4wSHa3P4aUOgNrSOk/AAAAPwAAAAAAAAAAAb4CAAA8AAAAs6ztpDMvtz+GlDoDa0jpPwAAAD8AAAAAAAAAAAG/AgAAPAAAALDFDI0KobY/hpQ6A2tI6T8AAAA/PwAAAAAAAAABwAIAADwAAACu3it14RK2P4aUOgNrSOk/AAAAPz8AAAAAAAAAAcECAAA8AAAAKoRa0aM9tT+GlDoDa0jpPwAAAD9OAAAAAAAAAAHCAgAAPAAAAKUpiS1maLQ/hpQ6A2tI6T8AAAA/TgAAAAAAAAABwwIAADwAAACgW8f9E0yzP4aUOgNrSOk/AAAAP14AAAAAAAAAAcQCAAA8AAAAGRoVQq3osT+GlDoDa0jpPwAAAD9eAAAAAAAAAAHFAgAAPAAAABNMUxJbzLA/hpQ6A2tI6T8AAAA/bgAAAAAAAAABxgIAADwAAAAc/CLFEWCvP4aUOgNrSOk/AAAAP24AAAAAAAAAAccCAAA8AAAAEkeAfZa1rT9ylTSqLVfpPwAAAD99AAAAAAAAAAHIAgAAPAAAAAqr/B3yfKs/XpYuUfBl6T8AAAA/fQAAAAAAAAAByQIAADwAAAAA9lnWdtKpP16WLlHwZek/AAAAP40AAAAAAAAAAcoCAAA8AAAA9lnWdtKZpz9Klyj4snTpPwAAAD+NAAAAAAAAAAHLAgAAPAAAAO6LFEeAfaY/Npgin3WD6T8AAAA/nAAAAAAAAAABzAIAADwAAADqvVIXLmGlPyKZHEY4kuk/AAAAP5wAAAAAAAAAAc0CAAA8AAAA5O+Q59tEpD8imRxGOJLpPwAAAD+sAAAAAAAAAAHOAgAAPAAAAN4hz7eJKKM/DpoW7fqg6T8AAAA/rAAAAAAAAAABzwIAADwAAADWbCxwDn6hP/yaEJS9r+k/AAAAP7wAAAAAAAAAAdACAAA8AAAA0p5qQLxhoD/omwo7gL7pPwAAAD+8AAAAAAAAAAHRAgAAPAAAAJihUSHUip4/6JsKO4C+6T8AAAA/ywAAAAAAAAAB0gIAADwAAACMBc7BL1KcP9ScBOJCzek/AAAAP8sAAAAAAAAAAdMCAAA8AAAAgmlKYosZmj/Anf6IBdzpPwAAAD/bAAAAAAAAAAHUAgAAPAAAAHbNxgLn4Jc/wJ3+iAXc6T8AAAA/2wAAAAAAAAAB1QIAADwAAABqMUOjQqiVP6ye+C/I6uk/AAAAP+sAAAAAAAAAAdYCAAA8AAAAajFDo0KolT+Yn/LWivnpPwAAAD/6AAAAAAAAAAHXAgAAPAAAAGRjgXPwi5Q/mJ/y1or56T8AAAA/+gAAAAAAAAAB2AIAADwAAABkY4Fz8IuUP4Sg7H1NCOo/AAAAPwoBAAAAAAAAAdkCAAA8AAAAYJW/Q55vkz9couDL0iXqPwAAAD8KAQAAAAAAAAHaAgAAPAAAAFzH/RNMU5I/NKTUGVhD6j8AAAA/GQEAAAAAAAAB2wIAADwAAABcx/0TTFOSPwymyGfdYOo/AAAAPxkBAAAAAAAAAdwCAAA8AAAAVPk75Pk2kT/QqLZcJY3qPwAAAD8pAQAAAAAAAAHdAgAAPAAAAFArerSnGpA/qqqqqqqq6j8AAAA/KQEAAAAAAAAB3gIAADwAAACUunAJq/yNP26tmJ/y1uo/AAAAPzkBAAAAAAAAAd8CAAA8AAAAlLpwCav8jT9Gr4ztd/TqPwAAAD85AQAAAAAAAAHgAgAAPAAAAIge7akGxIs/ILGAO/0R6z8AAAA/SAEAAAAAAAAB4QIAADwAAAB8gmlKYouJPwyyeuK/IOs/AAAAP0gBAAAAAAAAAeICAAA8AAAAfIJpSmKLiT/4snSJgi/rPwAAAD9YAQAAAAAAAAHjAgAAPAAAAHyCaUpii4k/5LNuMEU+6z8AAAA/WAEAAAAAAAAB5AIAADwAAAB05uXqvVKHP+SzbjBFPus/AAAAP2wBAAAAAAAAAeUCAAA8AAAAdObl6r1Shz/QtGjXB03rPwAAAD97AQAAAAAAAAHmAgAAPAAAAHTm5eq9Uoc/qLZcJY1q6z8AAAA/mgEAAAAAAAAB5wIAADwAAAB05uXqvVKHP4C4UHMSiOs/AAAAP6oBAAAAAAAAAegCAAA8AAAAdObl6r1Shz9YukTBl6XrPwAAAD+qAQAAAAAAAAHpAgAAPAAAAHTm5eq9Uoc/RLs+aFq06z8AAAA/ugEAAAAAAAAB6gIAADwAAAB05uXqvVKHPzC8OA8dw+s/AAAAP7oBAAAAAAAAAesCAAA8AAAAdObl6r1Shz8cvTK239HrPwAAAD/JAQAAAAAAAAHsAgAAPAAAAHTm5eq9Uoc/9L4mBGXv6z8AAAA/yQEAAAAAAAAB7QIAADwAAAB05uXqvVKHP+C/IKsn/us/AAAAP9kBAAAAAAAAAe4CAAA8AAAAfIJpSmKLiT/MwBpS6gzsPwAAAD/ZAQAAAAAAAAHvAgAAPAAAAHyCaUpii4k/psIOoG8q7D8AAAA/6QEAAAAAAAAB8AIAADwAAACIHu2pBsSLP5LDCEcyOew/AAAAP+kBAAAAAAAAAfECAAA8AAAAiB7tqQbEiz9+xALu9EfsPwAAAD/4AQAAAAAAAAHyAgAAPAAAAIge7akGxIs/asX8lLdW7D8AAAA/+AEAAAAAAAAB8wIAADwAAACUunAJq/yNP1bG9jt6Zew/AAAAPwgCAAAAAAAAAfQCAAA8AAAAUCt6tKcakD9Ex/DiPHTsPwAAAD8XAgAAAAAAAAH1AgAAPAAAAFT5O+T5NpE/MMjqif+C7D8AAAA/JwIAAAAAAAAB9gIAADwAAABcx/0TTFOSPxzJ5DDCkew/AAAAPzcCAAAAAAAAAfcCAAA8AAAAZGOBc/CLlD8Iyt7XhKDsPwAAAD9GAgAAAAAAAAH4AgAAPAAAAGRjgXPwi5Q/9MrYfkev7D8AAAA/RgIAAAAAAAAB+QIAADwAAABqMUOjQqiVP/TK2H5Hr+w/AAAAP1YCAAAAAAAAAfoCAAA8AAAAcP8E05TElj/gy9IlCr7sPwAAAD9WAgAAAAAAAAH7AgAAPAAAAHbNxgLn4Jc/zMzMzMzM7D8AAAA/ZgIAAAAAAAAB/AIAADwAAACGNwyS3TWbP8zMzMzMzOw/AAAAP2YCAAAAAAAAAf0CAAA8AAAAjAXOwS9SnD/MzMzMzMzsPwAAAD91AgAAAAAAAAH+AgAAPAAAAJxvE1Emp58/uM3Gc4/b7D8AAAA/dQIAAAAAAAAB/wIAADwAAADWbCxwDn6hP6TOwBpS6uw/AAAAP4UCAAAAAAAAAQADAAA8AAAA3iHPt4kooz+Qz7rBFPnsPwAAAD+FAgAAAAAAAAEBAwAAPAAAAObWcf8E06Q/kM+6wRT57D8AAAA/lAIAAAAAAAABAgMAADwAAADuixRHgH2mP3zQtGjXB+0/AAAAP5QCAAAAAAAAAQMDAAA8AAAA+EC3jvsnqD9o0a4PmhbtPwAAAD+kAgAAAAAAAAEEAwAAPAAAAAD2WdZ20qk/VNKotlwl7T8AAAA/pAIAAAAAAAABBQMAADwAAAAMkt01GwusP1TSqLZcJe0/AAAAP7QCAAAAAAAAAQYDAAA8AAAAEkeAfZa1rT9A06JdHzTtPwAAAD+0AgAAAAAAAAEHAwAAPAAAABz8IsURYK8/LNScBOJC7T8AAAA/wwIAAAAAAAABCAMAADwAAAARZXL6MT6wPxjVlqukUe0/AAAAP8MCAAAAAAAAAQkDAAA8AAAAE0xTElvMsD8Y1ZarpFHtPwAAAD/TAgAAAAAAAAEKAwAAPAAAABczNCqEWrE/GNWWq6RR7T8AAAA/0wIAAAAAAAABCwMAADwAAAAZGhVCreixPxjVlqukUe0/AAAAP+MCAAAAAAAAAQwDAAA8AAAAnXTm5eq9sj8Y1ZarpFHtPwAAAD/jAgAAAAAAAAENAwAAPAAAAKBbx/0TTLM/GNWWq6RR7T8AAAA/8gIAAAAAAAABDgMAADwAAACjQqgVPdqzPyzUnATiQu0/AAAAP/ICAAAAAAAAAQ8DAAA8AAAAJp15uXqvtD8s1JwE4kLtPwAAAD8CAwAAAAAAAAEQAwAAPAAAACqEWtGjPbU/QNOiXR807T8AAAA/AgMAAAAAAAABEQMAADwAAACu3it14RK2P1TSqLZcJe0/AAAAPxEDAAAAAAAAARIDAAA8AAAAMTn9GB/otj9o0a4PmhbtPwAAAD8RAwAAAAAAAAETAwAAPAAAALaTzrxcvbc/fNC0aNcH7T8AAAA/IQMAAAAAAAABFAMAADwAAAA77p9gmpK4P3zQtGjXB+0/AAAAPyEDAAAAAAAAARUDAAA8AAAAu2GQ7K7ZuD980LRo1wftPwAAAD8xAwAAAAAAAAEWAwAAPAAAAD3VgHjDILk/kM+6wRT57D8AAAA/MQMAAAAAAAABFwMAADwAAAC9SHEE2Ge5P5DPusEU+ew/AAAAP0ADAAAAAAAAARgDAAA8AAAAvUhxBNhnuT+kzsAaUursPwAAAD9AAwAAAAAAAAEZAwAAPAAAAD+8YZDsrrk/pM7AGlLq7D8AAAA/UAMAAAAAAAABGgMAADwAAADBL1IcAfa5P6TOwBpS6uw/AAAAP1ADAAAAAAAAARsDAAA8AAAAwS9SHAH2uT+4zcZzj9vsPwAAAD9gAwAAAAAAAAEcAwAAPAAAAEOjQqgVPbo/uM3Gc4/b7D8AAAA/YAMAAAAAAAABHQMAADwAAABDo0KoFT26P8zMzMzMzOw/AAAAP28DAAAAAAAAAR4DAAA8AAAAwxYzNCqEuj/0yth+R6/sPwAAAD9vAwAAAAAAAAEfAwAAPAAAAEWKI8A+y7o/HMnkMMKR7D8AAAA/fwMAAAAAAAABIAMAADwAAABFiiPAPsu6PzDI6on/guw/AAAAP38DAAAAAAAAASEDAAA8AAAAR3EE2GdZuz9qxfyUt1bsPwAAAD+OAwAAAAAAAAEiAwAAPAAAAMnk9GN8oLs/fsQC7vRH7D8AAAA/jgMAAAAAAAABIwMAADwAAADJ5PRjfKC7P5LDCEcyOew/AAAAP54DAAAAAAAAASQDAAA8AAAAS1jl75Dnuz+6wRT5rBvsPwAAAD+eAwAAAAAAAAElAwAAPAAAAM3L1XulLrw/zMAaUuoM7D8AAAA/rgMAAAAAAAABJgMAADwAAADNy9V7pS68P+C/IKsn/us/AAAAP64DAAAAAAAAAScDAAA8AAAATT/GB7p1vD8IvixdouDrPwAAAD+9AwAAAAAAAAEoAwAAPAAAAE0/xge6dbw/HL0ytt/R6z8AAAA/vQMAAAAAAAABKQMAADwAAADPsraTzry8PzC8OA8dw+s/AAAAP80DAAAAAAAAASoDAAA8AAAAz7K2k868vD9YukTBl6XrPwAAAD/NAwAAAAAAAAErAwAAPAAAAM+ytpPOvLw/bLlKGtWW6z8AAAA/3QMAAAAAAAABLAMAADwAAADPsraTzry8P4C4UHMSiOs/AAAAP90DAAAAAAAAAS0DAAA8AAAAz7K2k868vD+otlwljWrrPwAAAD/sAwAAAAAAAAEuAwAAPAAAAM+ytpPOvLw/0LRo1wdN6z8AAAA/7AMAAAAAAAABLwMAADwAAADPsraTzry8PwyyeuK/IOs/AAAAP/wDAAAAAAAAATADAAA8AAAAz7K2k868vD8ysIaUOgPrPwAAAD/8AwAAAAAAAAExAwAAPAAAAM+ytpPOvLw/Wq6SRrXl6j8AAAA/CwQAAAAAAAABMgMAADwAAADPsraTzry8P4KsnvgvyOo/AAAAPwsEAAAAAAAAATMDAAA8AAAAz7K2k868vD+qqqqqqqrqPwAAAD8bBAAAAAAAAAE0AwAAPAAAAM+ytpPOvLw/0Ki2XCWN6j8AAAA/GwQAAAAAAAABNQMAADwAAADPsraTzry8P/imwg6gb+o/AAAAPysEAAAAAAAAATYDAAA8AAAAz7K2k868vD80pNQZWEPqPwAAAD8rBAAAAAAAAAE3AwAAPAAAAM+ytpPOvLw/SKPacpU06j8AAAA/OgQAAAAAAAABOAMAADwAAADPsraTzry8P3Ch5iQQF+o/AAAAPzoEAAAAAAAAATkDAAA8AAAAz7K2k868vD+Yn/LWivnpPwAAAD9KBAAAAAAAAAE6AwAAPAAAAM+ytpPOvLw/wJ3+iAXc6T8AAAA/SgQAAAAAAAABOwMAADwAAABNP8YHunW8P/yaEJS9r+k/AAAAP1oEAAAAAAAAATwDAAA8AAAAzcvVe6UuvD8Omhbt+qDpPwAAAD9aBAAAAAAAAAE9AwAAPAAAAMnk9GN8oLs/IpkcRjiS6T8AAAA/aQQAAAAAAAABPgMAADwAAADH/RNMUxK7P16WLlHwZek/AAAAP2kEAAAAAAAAAT8DAAA8AAAAwxYzNCqEuj9ylTSqLVfpPwAAAD95BAAAAAAAAAFAAwAAPAAAAD+8YZDsrrk/mpNAXKg56T8AAAA/eQQAAAAAAAABQQMAADwAAAA91YB4wyC5P5qTQFyoOek/AAAAP4gEAAAAAAAAAUIDAAA8AAAAO+6fYJqSuD/AkUwOIxzpPwAAAD+IBAAAAAAAAAFDAwAAPAAAADUg3jBIdrc//I5eGdvv6D8AAAA/mAQAAAAAAAABRAMAADwAAAAsazvpzMu1PySNastV0ug/AAAAP5gEAAAAAAAAAUUDAAA8AAAAJLaYoVEhtD84jHAkk8PoPwAAAD+oBAAAAAAAAAFGAwAAPAAAAJ105uXqvbI/OIxwJJPD6D8AAAA/qAQAAAAAAAABRwMAADwAAACYpiS2mKGxPziMcCSTw+g/AAAAP7cEAAAAAAAAAUgDAAA8AAAAE0xTElvMsD84jHAkk8PoPwAAAD+3BAAAAAAAAAFJAwAAPAAAAB7jA9067q8/OIxwJJPD6D8AAAA/xwQAAAAAAAABSgMAADwAAAAc/CLFEWCvPziMcCSTw+g/AAAAP8cEAAAAAAAAAUsDAAA8AAAAGhVCrejRrj8kjWrLVdLoPwAAAD/XBAAAAAAAAAFMAwAAPAAAABYuYZW/Q64/JI1qy1XS6D8AAAA/1wQAAAAAAAABTQMAADwAAAASR4B9lrWtPxCOZHIY4eg/AAAAP+YEAAAAAAAAAU4DAAA8AAAAEkeAfZa1rT/8jl4Z2+/oPwAAAD/2BAAAAAAAAAFPAwAAPAAAABJHgH2Wta0/6I9YwJ3+6D8AAAA/9gQAAAAAAAABUAMAADwAAAAWLmGVv0OuP+iPWMCd/ug/AAAAPwUFAAAAAAAAAVEDAAA8AAAAkthihkaFsD/UkFJnYA3pPwAAAD8FBQAAAAAAAAFSAwAAPAAAABkaFUKt6LE/wJFMDiMc6T8AAAA/FQUAAAAAAAABUwMAADwAAAAe6NZx/wSzP66SRrXlKuk/AAAAPxUFAAAAAAAAAVQDAAA8AAAAJp15uXqvtD+ukka15SrpPwAAAD8lBQAAAAAAAAs=</ink>
</athena>
</file>

<file path=customXml/item41.xml><?xml version="1.0" encoding="utf-8"?>
<athena xmlns="http://schemas.microsoft.com/edu/athena" version="0.1.3082.0">
  <media streamable="true" recordStart="2109767" recordEnd="2205518" recordLength="2590144" audioOnly="true" start="2109767" end="2205518" audioFormat="{00001610-0000-0010-8000-00AA00389B71}" audioRate="44100" muted="false" volume="0.8" fadeIn="0" fadeOut="0" videoFormat="{34363248-0000-0010-8000-00AA00389B71}" videoRate="15" videoWidth="256" videoHeight="256"/>
</athena>
</file>

<file path=customXml/item42.xml><?xml version="1.0" encoding="utf-8"?>
<athena xmlns="http://schemas.microsoft.com/edu/athena" version="0.1.3082.0">
  <media streamable="true" recordStart="2205518" recordEnd="2209137" recordLength="2590144" audioOnly="true" start="2205518" end="2209137" audioFormat="{00001610-0000-0010-8000-00AA00389B71}" audioRate="44100" muted="false" volume="0.8" fadeIn="0" fadeOut="0" videoFormat="{34363248-0000-0010-8000-00AA00389B71}" videoRate="15" videoWidth="256" videoHeight="256"/>
</athena>
</file>

<file path=customXml/item43.xml><?xml version="1.0" encoding="utf-8"?>
<athena xmlns="http://schemas.microsoft.com/edu/athena" version="0.1.3082.0">
  <media streamable="true" recordStart="1451025" recordEnd="1583765" recordLength="2590144" audioOnly="true" start="1451025" end="1583765" audioFormat="{00001610-0000-0010-8000-00AA00389B71}" audioRate="44100" muted="false" volume="0.8" fadeIn="0" fadeOut="0" videoFormat="{34363248-0000-0010-8000-00AA00389B71}" videoRate="15" videoWidth="256" videoHeight="256"/>
</athena>
</file>

<file path=customXml/item44.xml><?xml version="1.0" encoding="utf-8"?>
<athena xmlns="http://schemas.microsoft.com/edu/athena" version="0.1.3082.0">
  <ink scale="0.6617647">AAEAAAD/////AQAAAAAAAAAMAgAAAE9BdXRob3JQUFQsIFZlcnNpb249MC4xLjMwODIuMCwgQ3VsdHVyZT1uZXV0cmFsLCBQdWJsaWNLZXlUb2tlbj0zMWJmMzg1NmFkMzY0ZTM1BQEAAAALSW5rTWF0dGVyVjEDAAAADUxpc3RgMStfaXRlbXMMTGlzdGAxK19zaXplD0xpc3RgMStfdmVyc2lvbgQAABdTaGFyZWQuSW5raW5nLklua0F0b21bXQIAAAAICAIAAAAJAwAAAAMAAAAFAAAABwMAAAAAAQAAAAQAAAAECUlua0F0b21WMQIAAAAJBAAAAAkFAAAACQYAAAAKBQQAAAALUGVuU3Ryb2tlVjEEAAAACkF0dHJpYnV0ZXMFVHJhY2UJU3RhcnRUaW1lBFR5cGUEBAAED1BlbkF0dHJpYnV0ZXNWMQIAAAAKSW5rVHJhY2VWMQIAAAAQDEFjdGlvblR5cGVWMQIAAAACAAAACQcAAAAJCAAAANYiAAAAAAAABff///8MQWN0aW9uVHlwZVYxAQAAAAd2YWx1ZV9fAAgCAAAAAAAAAAEFAAAABAAAAAkKAAAACQsAAAB8dgAAAAAAAAH0////9////wAAAAAFBgAAAA1DbGVhckNhbnZhc1YxAgAAAAlTdGFydFRpbWUEVHlwZQAEEAxBY3Rpb25UeXBlVjECAAAAAgAAAIrxAAAAAAAAAfP////3////AAAAAAUHAAAAD1BlbkF0dHJpYnV0ZXNWMQoAAAAHX2NvbG9yQQdfY29sb3JSB19jb2xvckcHX2NvbG9yQgpGaXRUb0N1cnZlBkhlaWdodA5JZ25vcmVQcmVzc3VyZQ1Jc0hpZ2hsaWdodGVyBVNoYXBlBVdpZHRoAAAAAAAAAAAEAAICAgIBBgEBDEJydXNoU2hhcGVWMQIAAAAGAgAAAP//AAAAAAAAAAAACEAAAAXy////DEJydXNoU2hhcGVWMQEAAAAHdmFsdWVfXwAIAgAAAAEAAAAAAAAAAAAIQAUIAAAACklua1RyYWNlVjEDAAAADUxpc3RgMStfaXRlbXMMTGlzdGAxK19zaXplD0xpc3RgMStfdmVyc2lvbgQAABhTaGFyZWQuSW5raW5nLklua1BvaW50W10CAAAACAgCAAAACQ8AAABiAAAAYgAAAAEKAAAABwAAAP//AAAAAAAAAAAACEAAAAHw////8v///wEAAAAAAAAAAAAIQAELAAAACAAAAAkRAAAAewAAAHsAAAAHDwAAAAABAAAAgAAAAAQKSW5rUG9pbnRWMQI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DR4HEQAAAAABAAAAgAAAAAQKSW5rUG9pbnRWMQI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NBQUSAAAACklua1BvaW50VjEEAAAAAVgBWQ5QcmVzc3VyZUZhY3RvcglUaW1lU3RhbXAAAAAABgYLEAIAAAAA2Imd2ImNP8BBWMUIUGo/AAAAPwAAAAAAAAAAARMAAAASAAAAABQ7sRM7oT/ATDzmtLJ+PwAAAD9PAAAAAAAAAAEUAAAAEgAAAACxEzuxE6s/QDzmtLIeiD8AAAA/XgAAAAAAAAABFQAAABIAAACAJ3ZiJ3ayP5guyYtbo5I/AAAAP14AAAAAAAAAARYAAAASAAAAAHZiJ3Zitz+QOa2sBwaXPwAAAD9uAAAAAAAAAAEXAAAAEgAAAICd2Imd2Lk/gESRzbNomz8AAAA/bgAAAAAAAAABGAAAABIAAAAAxU7sxE68P3yqc/9a/qA/AAAAP30AAAAAAAAAARkAAAASAAAAwImd2ImdwD+0sh4YXEikPwAAAD99AAAAAAAAAAEaAAAAEgAAAMCJndiJncA/NLiQKLJ5pj8AAAA/jQAAAAAAAAABGwAAABIAAACAndiJndjBP6y9AjkIq6g/AAAAP40AAAAAAAAAARwAAAASAAAAQLETO7ETwz9swDtBs8OpPwAAAD+dAAAAAAAAAAEdAAAAEgAAAADFTuzETsQ/pMjmWbQNrT8AAAA/nQAAAAAAAAABHgAAABIAAAAAxU7sxE7EPxzOWGoKP68/AAAAP6wAAAAAAAAAAR8AAAASAAAAgNiJndiJxT/KaWU9MLiwPwAAAD+sAAAAAAAAAAEgAAAAEgAAAIDYiZ3YicU/imyeRdvQsT8AAAA/vAAAAAAAAAABIQAAABIAAABA7MRO7MTGP6bw89HbdbM/AAAAP7wAAAAAAAAAASIAAAASAAAAQOzETuzExj/CdEle3Bq1PwAAAD/MAAAAAAAAAAEjAAAAEgAAAAAAAAAAAMg/4vie6ty/tj8AAAA/zAAAAAAAAAABJAAAABIAAAAAAAAAAADIP5771/KH2Lc/AAAAP9sAAAAAAAAAASUAAAASAAAAAAAAAAAAyD+6fy1/iH25PwAAAD/bAAAAAAAAAAEmAAAAEgAAAAAAAAAAAMg/1gODC4kiuz8AAAA/6wAAAAAAAAABJwAAABIAAAAAAAAAAADIP/aH2JeJx7w/AAAAP+sAAAAAAAAAASgAAAASAAAAwBM7sRM7yT8ODC4kimy+PwAAAD/6AAAAAAAAAAEpAAAAEgAAAMATO7ETO8k/F8hBWMUIwD8AAAA/+gAAAAAAAAABKgAAABIAAADAEzuxEzvJP3VJXtwalcA/AAAAPwoBAAAAAAAAASsAAAASAAAAQCd2Yid2yj/TynpgcCHBPwAAAD8KAQAAAAAAAAEsAAAAEgAAAEAndmIndso/gwuJIptnwT8AAAA/GgEAAAAAAAABLQAAABIAAABAJ3ZiJ3bKPzFMl+TFrcE/AAAAPxoBAAAAAAAAAS4AAAASAAAAQCd2Yid2yj9BDsIqRoDCPwAAAD8pAQAAAAAAAAEvAAAAEgAAAEAndmIndso/8U7Q7HDGwj8AAAA/KQEAAAAAAAABMAAAABIAAABAJ3ZiJ3bKP0/Q7HDGUsM/AAAAPzkBAAAAAAAAATEAAAASAAAAQCd2Yid2yj//EPsy8ZjDPwAAAD85AQAAAAAAAAEyAAAAEgAAAEAndmIndso/r1EJ9Rvfwz8AAAA/SQEAAAAAAAABMwAAABIAAADAEzuxEzvJP12SF7dGJcQ/AAAAP0kBAAAAAAAAATQAAAASAAAAAAAAAAAAyD8N0yV5cWvEPwAAAD9YAQAAAAAAAAE1AAAAEgAAAAAAAAAAAMg/uxM0O5yxxD8AAAA/aAEAAAAAAAABNgAAABIAAABA7MRO7MTGPxuVUL/xPcU/AAAAP3cBAAAAAAAAATcAAAASAAAAgNiJndiJxT97Fm1DR8rFPwAAAD+HAQAAAAAAAAE4AAAAEgAAAADFTuzETsQ/KVd7BXIQxj8AAAA/lwEAAAAAAAABOQAAABIAAAAAxU7sxE7EP9mXicecVsY/AAAAP6YBAAAAAAAAAToAAAASAAAAAMVO7MROxD+H2JeJx5zGPwAAAD+2AQAAAAAAAAE7AAAAEgAAAECxEzuxE8M/NxmmS/Lixj8AAAA/xgEAAAAAAAABPAAAABIAAABAsRM7sRPDP+dZtA0dKcc/AAAAP9UBAAAAAAAAAT0AAAASAAAAwImd2ImdwD83GaZL8uLGPwAAAD+0AgAAAAAAAAE+AAAAEgAAAMCJndiJncA/2ZeJx5xWxj8AAAA/wwIAAAAAAAABPwAAABIAAACA7MRO7MS+P3sWbUNHysU/AAAAP8MCAAAAAAAAAUAAAAASAAAAAMVO7MROvD/L1V6BHITFPwAAAD/TAgAAAAAAAAFBAAAAEgAAAADFTuzETrw/G5VQv/E9xT8AAAA/0wIAAAAAAAABQgAAABIAAACAndiJndi5Pw3TJXlxa8Q/AAAAP+ICAAAAAAAAAUMAAAASAAAAAHZiJ3Zitz9dkhe3RiXEPwAAAD/iAgAAAAAAAAFEAAAAEgAAAAB2Yid2Yrc/r1EJ9Rvfwz8AAAA/8gIAAAAAAAABRQAAABIAAAAAT+zETuy0P/8Q+zLxmMM/AAAAPwIDAAAAAAAAAUYAAAASAAAAAE/sxE7stD9P0OxwxlLDPwAAAD8RAwAAAAAAAAFHAAAAEgAAAIAndmIndrI/n4/erpsMwz8AAAA/IQMAAAAAAAABSAAAABIAAACAJ3ZiJ3ayP/FO0OxwxsI/AAAAPzEDAAAAAAAAAUkAAAASAAAAgCd2Yid2sj9BDsIqRoDCPwAAAD9AAwAAAAAAAAFKAAAAEgAAAIAndmIndrI/kc2zaBs6wj8AAAA/UAMAAAAAAAABSwAAABIAAACAJ3ZiJ3ayP0EOwipGgMI/AAAAP70DAAAAAAAAAUwAAAASAAAAgCd2Yid2sj+fj96umwzDPwAAAD/NAwAAAAAAAAFNAAAAEgAAAIAndmIndrI//xD7MvGYwz8AAAA/zQMAAAAAAAABTgAAABIAAAAAT+zETuy0P12SF7dGJcQ/AAAAP9wDAAAAAAAAAU8AAAASAAAAAHZiJ3Zitz8N0yV5cWvEPwAAAD/cAwAAAAAAAAFQAAAAEgAAAAB2Yid2Yrc/a1RC/cb3xD8AAAA/7AMAAAAAAAABUQAAABIAAAAAdmIndmK3P8vVXoEchMU/AAAAP+wDAAAAAAAAAVIAAAASAAAAgJ3YiZ3YuT97Fm1DR8rFPwAAAD/8AwAAAAAAAAFTAAAAEgAAAICd2Imd2Lk/KVd7BXIQxj8AAAA/CwQAAAAAAAABVAAAABIAAACAndiJndi5P9mXicecVsY/AAAAPxsEAAAAAAAAAVUAAAASAAAAAMVO7MROvD+H2JeJx5zGPwAAAD8rBAAAAAAAAAFWAAAAEgAAAADFTuzETrw/NxmmS/Lixj8AAAA/OgQAAAAAAAABVwAAABIAAACA7MRO7MS+PzcZpkvy4sY/AAAAPwMFAAAAAAAAAVgAAAASAAAAgOzETuzEvj/nWbQNHSnHPwAAAD8TBQAAAAAAAAFZAAAAEgAAAMCJndiJncA/51m0DR0pxz8AAAA/IwUAAAAAAAABWgAAABIAAADAiZ3YiZ3AP5eaws9Hb8c/AAAAPyMFAAAAAAAAAVsAAAASAAAAgJ3YiZ3YwT9F29CRcrXHPwAAAD8yBQAAAAAAAAFcAAAAEgAAAECxEzuxE8M/RdvQkXK1xz8AAAA/QgUAAAAAAAABXQAAABIAAABAsRM7sRPDP/Ub31Od+8c/AAAAP0IFAAAAAAAAAV4AAAASAAAAQLETO7ETwz+lXO0VyEHIPwAAAD9hBQAAAAAAAAFfAAAAEgAAAECxEzuxE8M/U5371/KHyD8AAAA/gAUAAAAAAAABYAAAABIAAAAAxU7sxE7EPwXeCZodzsg/AAAAP5AFAAAAAAAAAWEAAAASAAAAgNiJndiJxT8F3gmaHc7IPwAAAD88BgAAAAAAAAFiAAAAEgAAAEDsxE7sxMY/Bd4Jmh3OyD8AAAA/SwYAAAAAAAABYwAAABIAAAAAAAAAAADIP1Od+9fyh8g/AAAAP0sGAAAAAAAAAWQAAAASAAAAwBM7sRM7yT9TnfvX8ofIPwAAAD9bBgAAAAAAAAFlAAAAEgAAAEAndmIndso/pVztFchByD8AAAA/WwYAAAAAAAABZgAAABIAAADATuzETuzMP0Xb0JFytcc/AAAAP2sGAAAAAAAAAWcAAAASAAAAgGIndmInzj/nWbQNHSnHPwAAAD9rBgAAAAAAAAFoAAAAEgAAAEB2Yid2Ys8/NxmmS/Lixj8AAAA/egYAAAAAAAABaQAAABIAAADATuzETuzQP4fYl4nHnMY/AAAAP38GAAAAAAAAAWoAAAASAAAAoNiJndiJ0T/Zl4nHnFbGPwAAAD+PBgAAAAAAAAFrAAAAEgAAAIBiJ3ZiJ9I/KVd7BXIQxj8AAAA/nwYAAAAAAAABbAAAABIAAABA7MRO7MTSP3sWbUNHysU/AAAAP64GAAAAAAAAAW0AAAASAAAAIHZiJ3Zi0z/L1V6BHITFPwAAAD++BgAAAAAAAAFuAAAAEgAAAAAAAAAAANQ/G5VQv/E9xT8AAAA/zQYAAAAAAAABbwAAABIAAADgiZ3YiZ3UPxuVUL/xPcU/AAAAP90GAAAAAAAAAXAAAAASAAAAoBM7sRM71T9rVEL9xvfEPwAAAD/dBgAAAAAAAAFxAAAAEgAAAKATO7ETO9U/uxM0O5yxxD8AAAA/7QYAAAAAAAABcgAAABIAAACAndiJndjVP7sTNDucscQ/AAAAP+0GAAAAAAAAAXMAAAASAAAAgJ3YiZ3Y1T8N0yV5cWvEPwAAAD/8BgAAAAAAAAF0AAAAEgAAAAB2Yid2Yrc/j96umwzT5T8AAAA/AAAAAAAAAAABdQAAABIAAACAndiJndi5P4/erpsM0+U/AAAAP24AAAAAAAAAAXYAAAASAAAAAMVO7MROvD/n/rX8IfblPwAAAD99AAAAAAAAAAF3AAAAEgAAAMCJndiJncA/mD/Evkw85j8AAAA/jQAAAAAAAAABeAAAABIAAACAndiJndjBPxvwTtDscOY/AAAAP40AAAAAAAAAAXkAAAASAAAAAMVO7MROxD+eoNnhjKXmPwAAAD+dAAAAAAAAAAF6AAAAEgAAAAAAAAAAAMg/TeHno7fr5j8AAAA/nQAAAAAAAAABewAAABIAAAAAO7ETO7HLP9GRcrVXIOc/AAAAP6wAAAAAAAAAAXwAAAASAAAAgGIndmInzj+A0oB3gmbnPwAAAD+sAAAAAAAAAAF9AAAAEgAAAMBO7MRO7NA/A4MLiSKb5z8AAAA/rAAAAAAAAAABfgAAABIAAACAYid2YifSP4czlprCz+c/AAAAP7wAAAAAAAAAAX8AAAASAAAAAAAAAAAA1D8M5CCsYgToPwAAAD/LAAAAAAAAAAGAAAAAEgAAAKATO7ETO9U/j5SrvQI56D8AAAA/ywAAAAAAAAABgQAAABIAAABAsRM7sRPXPz7VuX8tf+g/AAAAP9sAAAAAAAAAAYIAAAASAAAA4MRO7MRO2D/ChUSRzbPoPwAAAD/bAAAAAAAAAAGDAAAAEgAAAIBiJ3ZiJ9o/ccZSU/j56D8AAAA/2wAAAAAAAAABhAAAABIAAAAAAAAAAADcP3gnaHY4Y+k/AAAAP+sAAAAAAAAAAYUAAAASAAAAoJ3YiZ3Y3T9U+Pno7brpPwAAAD/6AAAAAAAAAAGGAAAAEgAAAAA7sRM7sd8/WlkPDC4k6j8AAAA/+gAAAAAAAAABhwAAABIAAABQ7MRO7MTgP2K6JC9ujeo/AAAAPwoBAAAAAAAAAYgAAAASAAAAIDuxEzux4T9oGzpSrvbqPwAAAD8KAQAAAAAAAAGJAAAAEgAAANBO7MRO7OI/cHxPde5f6z8AAAA/CgEAAAAAAAABigAAABIAAACQndiJndjjP3jdZJguyes/AAAAPxoBAAAAAAAAAYsAAAASAAAAUOzETuzE5D9+Pnq7bjLsPwAAAD8aAQAAAAAAAAGMAAAAEgAAABA7sRM7seU/hJ+P3q6b7D8AAAA/KQEAAAAAAAABjQAAABIAAADgiZ3YiZ3mP4wApQHvBO0/AAAAPykBAAAAAAAAAY4AAAASAAAAoNiJndiJ5z+UYbokL27tPwAAAD85AQAAAAAAAAGPAAAAEgAAAIBiJ3ZiJ+g/cDJMl+TF7T8AAAA/SAEAAAAAAAABkAAAABIAAABgJ3ZiJ3boP0oD3gmaHe4/AAAAP0gBAAAAAAAAAZEAAAASAAAAUOzETuzE6D/Os2gbOlLuPwAAAD9YAQAAAAAAAAGSAAAAEgAAAECxEzuxE+k/JNRvfE917j8AAAA/WAEAAAAAAAABkwAAABIAAAAwdmIndmLpP3z0dt1kmO4/AAAAP1gBAAAAAAAAAZQAAAASAAAAMHZiJ3Zi6T8ApQHvBM3uPwAAAD9oAQAAAAAAAAGVAAAAEgAAADB2Yid2Yuk/WMUIUBrw7j8AAAA/aAEAAAAAAAABlgAAABIAAAAwdmIndmLpP4ZVjAClAe8/AAAAP3cBAAAAAAAAAZcAAAASAAAAMHZiJ3Zi6T+w5Q+xLxPvPwAAAD93AQAAAAAAAAGYAAAAEgAAADB2Yid2Yuk/3HWTYbok7z8AAAA/lwEAAAAAAAABmQAAABIAAABAsRM7sRPpPwgGFxJFNu8/AAAAP6YBAAAAAAAAAZoAAAASAAAAUOzETuzE6D80lprCz0fvPwAAAD/FAQAAAAAAAAGbAAAAEgAAAFDsxE7sxOg/YCYec1pZ7z8AAAA/xQEAAAAAAAABnAAAABIAAABQ7MRO7MToP4y2oSPlau8/AAAAP+4CAAAAAAAAAZ0AAAASAAAAYCd2Yid26D+MtqEj5WrvPwAAAD/+AgAAAAAAAAGeAAAAEgAAAIBiJ3ZiJ+g/uEYl1G987z8AAAA//gIAAAAAAAABnwAAABIAAACQndiJndjnP7hGJdRvfO8/AAAAPxEDAAAAAAAAAaAAAAASAAAAkJ3YiZ3Y5z/k1qiE+o3vPwAAAD8RAwAAAAAAAAGhAAAAEgAAAKDYiZ3Yiec/EGcsNYWf7z8AAAA/IAMAAAAAAAABogAAABIAAACg2Imd2InnP+TWqIT6je8/AAAAPyoEAAAAAAAAAaMAAAASAAAAsBM7sRM75z+MtqEj5WrvPwAAAD8qBAAAAAAAAAGkAAAAEgAAALATO7ETO+c/NJaaws9H7z8AAAA/OQQAAAAAAAABpQAAABIAAACwEzuxEzvnP9x1k2G6JO8/AAAAP0kEAAAAAAAAAaYAAAASAAAA0E7sxE7s5j+GVYwApQHvPwAAAD9JBAAAAAAAAAGnAAAAEgAAANBO7MRO7OY/LDWFn4/e7j8AAAA/SQQAAAAAAAABqAAAABIAAADgiZ3YiZ3mP6iE+o3vqe4/AAAAP1kEAAAAAAAAAakAAAASAAAA4Imd2Imd5j9QZPMs2obuPwAAAD9ZBAAAAAAAAAGqAAAAEgAAAOCJndiJneY/+kPsy8Rj7j8AAAA/aAQAAAAAAAABqwAAABIAAADwxE7sxE7mP6Ij5WqvQO4/AAAAP2gEAAAAAAAAAawAAAASAAAA8MRO7MRO5j92k2G6JC/uPwAAAD94BAAAAAAAAAGtAAAAEgAAAAAAAAAAAOY/SgPeCZod7j8AAAA/iAQAAAAAAAABrgAAABIAAAAAAAAAAADmPx5zWlkPDO4/AAAAP5cEAAAAAAAAAa8AAAASAAAAAAAAAAAA5j/y4taohPrtPwAAAD+XBAAAAAAAAAGwAAAAEgAAABA7sRM7seU/xlJT+Pno7T8AAAA/pwQAAAAAAAABsQAAABIAAAAQO7ETO7HlP5rCz0dv1+0/AAAAP8YEAAAAAAAAAbIAAAASAAAAMHZiJ3Zi5T+aws9Hb9ftPwAAAD/GBAAAAAAAAAGzAAAAEgAAADB2Yid2YuU/cDJMl+TF7T8AAAA/xgQAAAAAAAABtAAAABIAAAAwdmIndmLlP5rCz0dv1+0/AAAAP1IFAAAAAAAAAbUAAAASAAAAMHZiJ3Zi5T/y4taohPrtPwAAAD9hBQAAAAAAAAG2AAAAEgAAADB2Yid2YuU/SgPeCZod7j8AAAA/YQUAAAAAAAABtwAAABIAAAAQO7ETO7HlP6Ij5WqvQO4/AAAAP3EFAAAAAAAAAbgAAAASAAAAAAAAAAAA5j/6Q+zLxGPuPwAAAD9xBQAAAAAAAAG5AAAAEgAAAPDETuzETuY/UGTzLNqG7j8AAAA/gQUAAAAAAAABugAAABIAAADwxE7sxE7mP6iE+o3vqe4/AAAAP5AFAAAAAAAAAbsAAAASAAAA4Imd2Imd5j/UFH4+ervuPwAAAD+QBQAAAAAAAAG8AAAAEgAAANBO7MRO7OY/LDWFn4/e7j8AAAA/kAUAAAAAAAABvQAAABIAAADQTuzETuzmP1jFCFAa8O4/AAAAP6AFAAAAAAAAAb4AAAASAAAA0E7sxE7s5j+w5Q+xLxPvPwAAAD+gBQAAAAAAAAG/AAAAEgAAALATO7ETO+c/3HWTYbok7z8AAAA/rwUAAAAAAAABwAAAABIAAACg2Imd2InnPwgGFxJFNu8/AAAAP78FAAAAAAAAAcEAAAASAAAAoNiJndiJ5z80lprCz0fvPwAAAD+/BQAAAAAAAAHCAAAAEgAAAJCd2Imd2Oc/YCYec1pZ7z8AAAA/3gUAAAAAAAABwwAAABIAAACQndiJndjnP4y2oSPlau8/AAAAP/4FAAAAAAAAAcQAAAASAAAAgGIndmIn6D+MtqEj5WrvPwAAAD/+BQAAAAAAAAHFAAAAEgAAAIBiJ3ZiJ+g/uEYl1G987z8AAAA//gUAAAAAAAABxgAAABIAAACAYid2YifoP+TWqIT6je8/AAAAPw0GAAAAAAAAAccAAAASAAAAYCd2Yid26D/k1qiE+o3vPwAAAD8dBgAAAAAAAAHIAAAAEgAAAGAndmIndug/EGcsNYWf7z8AAAA/PAYAAAAAAAAByQAAABIAAABQ7MRO7MToPxBnLDWFn+8/AAAAP0wGAAAAAAAAAcoAAAASAAAAUOzETuzE6D8696/lD7HvPwAAAD9bBgAAAAAAAAHLAAAAEgAAAFDsxE7sxOg/ZoczlprC7z8AAAA/awYAAAAAAAABzAAAABIAAABQ7MRO7MToP5IXt0Yl1O8/AAAAP3sGAAAAAAAAAc0AAAASAAAAUOzETuzE6D++pzr3r+XvPwAAAD+KBgAAAAAAAAHOAAAAEgAAAECxEzuxE+k/vqc696/l7z8AAAA/JQcAAAAAAAABzwAAABIAAABAsRM7sRPpP5IXt0Yl1O8/AAAAPzUHAAAAAAAAAdAAAAASAAAAEDuxEzux6T9mhzOWmsLvPwAAAD81BwAAAAAAAAHRAAAAEgAAAPDETuzETuo/Ovev5Q+x7z8AAAA/VAcAAAAAAAAB0gAAABIAAADwxE7sxE7qPxBnLDWFn+8/AAAAP1QHAAAAAAAAAdMAAAASAAAA4Imd2Imd6j8QZyw1hZ/vPwAAAD9UBwAAAAAAAAHUAAAAEgAAAOCJndiJneo/5NaohPqN7z8AAAA/ZAcAAAAAAAAB1QAAABIAAADATuzETuzqP+TWqIT6je8/AAAAP3QHAAAAAAAAAdYAAAASAAAAwE7sxE7s6j+4RiXUb3zvPwAAAD90BwAAAAAAAAHXAAAAEgAAALATO7ETO+s/uEYl1G987z8AAAA/dAcAAAAAAAAB2AAAABIAAACg2Imd2InrP4y2oSPlau8/AAAAP4MHAAAAAAAAAdkAAAASAAAAoNiJndiJ6z9gJh5zWlnvPwAAAD+TBwAAAAAAAAHaAAAAEgAAAJCd2Imd2Os/YCYec1pZ7z8AAAA/kwcAAAAAAAAB2wAAABIAAACAYid2YifsP2AmHnNaWe8/AAAAP7IHAAAAAAAAAdwAAAASAAAAgGIndmIn7D80lprCz0fvPwAAAD/CBwAAAAAAAAHdAAAAEgAAAGAndmInduw/NJaaws9H7z8AAAA/0QcAAAAAAAAB3gAAABIAAABQ7MRO7MTsPzSWmsLPR+8/AAAAP+EHAAAAAAAAAd8AAAASAAAAUOzETuzE7D8IBhcSRTbvPwAAAD8fCAAAAAAAAAHgAAAAEgAAAECxEzuxE+0/CAYXEkU27z8AAAA/LwgAAAAAAAAB4QAAABIAAABAsRM7sRPtP9x1k2G6JO8/AAAAPz8IAAAAAAAAAeIAAAASAAAAMHZiJ3Zi7T+w5Q+xLxPvPwAAAD8/CAAAAAAAAAHjAAAAEgAAABA7sRM7se0/sOUPsS8T7z8AAAA/TggAAAAAAAAB5AAAABIAAAAQO7ETO7HtP4ZVjAClAe8/AAAAP04IAAAAAAAAAeUAAAASAAAAAAAAAAAA7j+GVYwApQHvPwAAAD9eCAAAAAAAAAHmAAAAEgAAAPDETuzETu4/WMUIUBrw7j8AAAA/bggAAAAAAAAB5wAAABIAAADgiZ3YiZ3uP1jFCFAa8O4/AAAAP30IAAAAAAAAAegAAAASAAAA4Imd2Imd7j8sNYWfj97uPwAAAD+NCAAAAAAAAAHpAAAAEgAAAOCJndiJne4/AKUB7wTN7j8AAAA/nAgAAAAAAAAB6gAAABIAAADATuzETuzuPwClAe8Eze4/AAAAP5wIAAAAAAAAAesAAAASAAAAsBM7sRM77z8ApQHvBM3uPwAAAD+sCAAAAAAAAAHsAAAAEgAAALATO7ETO+8/1BR+Pnq77j8AAAA/rAgAAAAAAAAB7QAAABIAAACg2Imd2InvP9QUfj56u+4/AAAAP7wIAAAAAAAAAe4AAAASAAAAsBM7sRM77z/UFH4+ervuPwAAAD9WCQAAAAAAAAs=</ink>
</athena>
</file>

<file path=customXml/item45.xml><?xml version="1.0" encoding="utf-8"?>
<athena xmlns="http://schemas.microsoft.com/edu/athena" version="0.1.3082.0">
  <timings duration="35022"/>
</athena>
</file>

<file path=customXml/item46.xml><?xml version="1.0" encoding="utf-8"?>
<athena xmlns="http://schemas.microsoft.com/edu/athena" version="0.1.3082.0">
  <timings duration="129749">
    <event time="822" type="OnNext" clickIndex="1" wacClickIndex="1"/>
    <event time="12026" type="OnNext" clickIndex="2" wacClickIndex="2"/>
    <event time="42946" type="OnNext" clickIndex="3" wacClickIndex="3"/>
  </timings>
</athena>
</file>

<file path=customXml/item47.xml><?xml version="1.0" encoding="utf-8"?>
<athena xmlns="http://schemas.microsoft.com/edu/athena" version="0.1.3082.0">
  <timings duration="132740">
    <event time="1472" type="OnNext" clickIndex="1" wacClickIndex="1"/>
    <event time="30495" type="OnNext" clickIndex="2" wacClickIndex="2"/>
    <event time="64200" type="OnNext" clickIndex="3" wacClickIndex="3"/>
  </timings>
</athena>
</file>

<file path=customXml/item48.xml><?xml version="1.0" encoding="utf-8"?>
<athena xmlns="http://schemas.microsoft.com/edu/athena" version="0.1.3082.0">
  <timings duration="140265"/>
</athena>
</file>

<file path=customXml/item49.xml><?xml version="1.0" encoding="utf-8"?>
<athena xmlns="http://schemas.microsoft.com/edu/athena" version="0.1.3082.0">
  <timings duration="10981"/>
</athena>
</file>

<file path=customXml/item5.xml><?xml version="1.0" encoding="utf-8"?>
<athena xmlns="http://schemas.microsoft.com/edu/athena" version="0.1.3082.0">
  <timings duration="113625">
    <event time="4684" type="OnNext" clickIndex="1" wacClickIndex="1"/>
    <event time="34596" type="OnNext" clickIndex="2" wacClickIndex="2"/>
    <event time="73172" type="OnNext" clickIndex="3" wacClickIndex="3"/>
  </timings>
</athena>
</file>

<file path=customXml/item50.xml><?xml version="1.0" encoding="utf-8"?>
<athena xmlns="http://schemas.microsoft.com/edu/athena" version="0.1.3082.0">
  <timings duration="261556">
    <event time="1470" type="OnNext" clickIndex="1" wacClickIndex="1"/>
    <event time="114993" type="OnNext" clickIndex="2" wacClickIndex="2"/>
    <event time="197934" type="OnNext" clickIndex="3" wacClickIndex="3"/>
    <event time="243771" type="OnNext" clickIndex="4" wacClickIndex="4"/>
  </timings>
</athena>
</file>

<file path=customXml/item51.xml><?xml version="1.0" encoding="utf-8"?>
<athena xmlns="http://schemas.microsoft.com/edu/athena" version="0.1.3082.0">
  <timings duration="12433"/>
</athena>
</file>

<file path=customXml/item52.xml><?xml version="1.0" encoding="utf-8"?>
<athena xmlns="http://schemas.microsoft.com/edu/athena" version="0.1.3082.0">
  <media streamable="true" recordStart="1440044" recordEnd="1451025" recordLength="2590144" audioOnly="true" start="1440044" end="1451025" audioFormat="{00001610-0000-0010-8000-00AA00389B71}" audioRate="44100" muted="false" volume="0.8" fadeIn="0" fadeOut="0" videoFormat="{34363248-0000-0010-8000-00AA00389B71}" videoRate="15" videoWidth="256" videoHeight="256"/>
</athena>
</file>

<file path=customXml/item53.xml><?xml version="1.0" encoding="utf-8"?>
<athena xmlns="http://schemas.microsoft.com/edu/athena" version="0.1.3082.0">
  <timings duration="95751">
    <event time="889" type="OnNext" clickIndex="1" wacClickIndex="1"/>
    <event time="17857" type="OnNext" clickIndex="2" wacClickIndex="2"/>
    <event time="36995" type="OnNext" clickIndex="3" wacClickIndex="3"/>
  </timings>
</athena>
</file>

<file path=customXml/item54.xml><?xml version="1.0" encoding="utf-8"?>
<athena xmlns="http://schemas.microsoft.com/edu/athena" version="0.1.3082.0">
  <timings duration="32841"/>
</athena>
</file>

<file path=customXml/item6.xml><?xml version="1.0" encoding="utf-8"?>
<athena xmlns="http://schemas.microsoft.com/edu/athena" version="0.1.3082.0">
  <media streamable="true" recordStart="1233098" recordEnd="1310050" recordLength="2590144" audioOnly="true" start="1233098" end="1310050" audioFormat="{00001610-0000-0010-8000-00AA00389B71}" audioRate="44100" muted="false" volume="0.8" fadeIn="0" fadeOut="0" videoFormat="{34363248-0000-0010-8000-00AA00389B71}" videoRate="15" videoWidth="256" videoHeight="256"/>
</athena>
</file>

<file path=customXml/item7.xml><?xml version="1.0" encoding="utf-8"?>
<athena xmlns="http://schemas.microsoft.com/edu/athena" version="0.1.3082.0">
  <timings duration="61834">
    <event time="1703" type="OnNext" clickIndex="1" wacClickIndex="1"/>
    <event time="19610" type="OnNext" clickIndex="2" wacClickIndex="2"/>
    <event time="42822" type="OnNext" clickIndex="3" wacClickIndex="3"/>
  </timings>
</athena>
</file>

<file path=customXml/item8.xml><?xml version="1.0" encoding="utf-8"?>
<athena xmlns="http://schemas.microsoft.com/edu/athena" version="0.1.3082.0">
  <media streamable="true" recordStart="2412900" recordEnd="2474734" recordLength="2590144" audioOnly="true" start="2412900" end="2474734" audioFormat="{00001610-0000-0010-8000-00AA00389B71}" audioRate="44100" muted="false" volume="0.8" fadeIn="0" fadeOut="0" videoFormat="{34363248-0000-0010-8000-00AA00389B71}" videoRate="15" videoWidth="256" videoHeight="256"/>
</athena>
</file>

<file path=customXml/item9.xml><?xml version="1.0" encoding="utf-8"?>
<athena xmlns="http://schemas.microsoft.com/edu/athena" version="0.1.3082.0">
  <timings duration="188208">
    <event time="12859" type="OnNext" clickIndex="1" wacClickIndex="1"/>
    <event time="80569" type="OnNext" clickIndex="2" wacClickIndex="2"/>
    <event time="124062" type="OnNext" clickIndex="3" wacClickIndex="3"/>
  </timings>
</athena>
</file>

<file path=customXml/itemProps1.xml><?xml version="1.0" encoding="utf-8"?>
<ds:datastoreItem xmlns:ds="http://schemas.openxmlformats.org/officeDocument/2006/customXml" ds:itemID="{9A805D47-9D70-4E82-9DF8-BE46D3F7F8D3}">
  <ds:schemaRefs>
    <ds:schemaRef ds:uri="http://schemas.microsoft.com/edu/athena"/>
  </ds:schemaRefs>
</ds:datastoreItem>
</file>

<file path=customXml/itemProps10.xml><?xml version="1.0" encoding="utf-8"?>
<ds:datastoreItem xmlns:ds="http://schemas.openxmlformats.org/officeDocument/2006/customXml" ds:itemID="{4A89C7FB-F5C6-435E-9CAA-007BDA297E4A}">
  <ds:schemaRefs>
    <ds:schemaRef ds:uri="http://schemas.microsoft.com/edu/athena"/>
  </ds:schemaRefs>
</ds:datastoreItem>
</file>

<file path=customXml/itemProps11.xml><?xml version="1.0" encoding="utf-8"?>
<ds:datastoreItem xmlns:ds="http://schemas.openxmlformats.org/officeDocument/2006/customXml" ds:itemID="{7943A93E-965C-4AF9-9FE6-CF4E65D50F45}">
  <ds:schemaRefs>
    <ds:schemaRef ds:uri="http://schemas.microsoft.com/edu/athena"/>
  </ds:schemaRefs>
</ds:datastoreItem>
</file>

<file path=customXml/itemProps12.xml><?xml version="1.0" encoding="utf-8"?>
<ds:datastoreItem xmlns:ds="http://schemas.openxmlformats.org/officeDocument/2006/customXml" ds:itemID="{01556D13-FBC1-430E-BE17-F554528ADC83}">
  <ds:schemaRefs>
    <ds:schemaRef ds:uri="http://schemas.microsoft.com/edu/athena"/>
  </ds:schemaRefs>
</ds:datastoreItem>
</file>

<file path=customXml/itemProps13.xml><?xml version="1.0" encoding="utf-8"?>
<ds:datastoreItem xmlns:ds="http://schemas.openxmlformats.org/officeDocument/2006/customXml" ds:itemID="{00F2DE6C-0850-4B43-9954-CB6F76494437}">
  <ds:schemaRefs>
    <ds:schemaRef ds:uri="http://schemas.microsoft.com/edu/athena"/>
  </ds:schemaRefs>
</ds:datastoreItem>
</file>

<file path=customXml/itemProps14.xml><?xml version="1.0" encoding="utf-8"?>
<ds:datastoreItem xmlns:ds="http://schemas.openxmlformats.org/officeDocument/2006/customXml" ds:itemID="{86EB600B-B1B2-45FB-B4CE-85D09A0A013E}">
  <ds:schemaRefs>
    <ds:schemaRef ds:uri="http://schemas.microsoft.com/edu/athena"/>
  </ds:schemaRefs>
</ds:datastoreItem>
</file>

<file path=customXml/itemProps15.xml><?xml version="1.0" encoding="utf-8"?>
<ds:datastoreItem xmlns:ds="http://schemas.openxmlformats.org/officeDocument/2006/customXml" ds:itemID="{BA966503-4829-4051-A7E7-AFD1F2861C6A}">
  <ds:schemaRefs>
    <ds:schemaRef ds:uri="http://schemas.microsoft.com/edu/athena"/>
  </ds:schemaRefs>
</ds:datastoreItem>
</file>

<file path=customXml/itemProps16.xml><?xml version="1.0" encoding="utf-8"?>
<ds:datastoreItem xmlns:ds="http://schemas.openxmlformats.org/officeDocument/2006/customXml" ds:itemID="{9411C159-1AF7-47AA-B085-99E20A90BF1F}">
  <ds:schemaRefs>
    <ds:schemaRef ds:uri="http://schemas.microsoft.com/edu/athena"/>
  </ds:schemaRefs>
</ds:datastoreItem>
</file>

<file path=customXml/itemProps17.xml><?xml version="1.0" encoding="utf-8"?>
<ds:datastoreItem xmlns:ds="http://schemas.openxmlformats.org/officeDocument/2006/customXml" ds:itemID="{62363CB8-AC64-4E6C-9743-EF976521B7DB}">
  <ds:schemaRefs>
    <ds:schemaRef ds:uri="http://schemas.microsoft.com/edu/athena"/>
  </ds:schemaRefs>
</ds:datastoreItem>
</file>

<file path=customXml/itemProps18.xml><?xml version="1.0" encoding="utf-8"?>
<ds:datastoreItem xmlns:ds="http://schemas.openxmlformats.org/officeDocument/2006/customXml" ds:itemID="{1BF0F849-9E17-42D9-825D-8B3FA65F1AD2}">
  <ds:schemaRefs>
    <ds:schemaRef ds:uri="http://schemas.microsoft.com/edu/athena"/>
  </ds:schemaRefs>
</ds:datastoreItem>
</file>

<file path=customXml/itemProps19.xml><?xml version="1.0" encoding="utf-8"?>
<ds:datastoreItem xmlns:ds="http://schemas.openxmlformats.org/officeDocument/2006/customXml" ds:itemID="{D5B8BA57-FFD2-4282-AD9F-A6AE7154CD0D}">
  <ds:schemaRefs>
    <ds:schemaRef ds:uri="http://schemas.microsoft.com/edu/athena"/>
  </ds:schemaRefs>
</ds:datastoreItem>
</file>

<file path=customXml/itemProps2.xml><?xml version="1.0" encoding="utf-8"?>
<ds:datastoreItem xmlns:ds="http://schemas.openxmlformats.org/officeDocument/2006/customXml" ds:itemID="{8338871C-BF5E-4862-8BBE-CD09F1D30AB6}">
  <ds:schemaRefs>
    <ds:schemaRef ds:uri="http://schemas.microsoft.com/edu/athena"/>
  </ds:schemaRefs>
</ds:datastoreItem>
</file>

<file path=customXml/itemProps20.xml><?xml version="1.0" encoding="utf-8"?>
<ds:datastoreItem xmlns:ds="http://schemas.openxmlformats.org/officeDocument/2006/customXml" ds:itemID="{CC65CF6F-5A04-410F-82A0-B597BF5FECEF}">
  <ds:schemaRefs>
    <ds:schemaRef ds:uri="http://schemas.microsoft.com/edu/athena"/>
  </ds:schemaRefs>
</ds:datastoreItem>
</file>

<file path=customXml/itemProps21.xml><?xml version="1.0" encoding="utf-8"?>
<ds:datastoreItem xmlns:ds="http://schemas.openxmlformats.org/officeDocument/2006/customXml" ds:itemID="{95159208-D7AA-4E38-9D44-762858F3240D}">
  <ds:schemaRefs>
    <ds:schemaRef ds:uri="http://schemas.microsoft.com/edu/athena"/>
  </ds:schemaRefs>
</ds:datastoreItem>
</file>

<file path=customXml/itemProps22.xml><?xml version="1.0" encoding="utf-8"?>
<ds:datastoreItem xmlns:ds="http://schemas.openxmlformats.org/officeDocument/2006/customXml" ds:itemID="{2B0FDC6C-7714-47F7-BE26-8F5E57D0F1A7}">
  <ds:schemaRefs>
    <ds:schemaRef ds:uri="http://schemas.microsoft.com/edu/athena"/>
  </ds:schemaRefs>
</ds:datastoreItem>
</file>

<file path=customXml/itemProps23.xml><?xml version="1.0" encoding="utf-8"?>
<ds:datastoreItem xmlns:ds="http://schemas.openxmlformats.org/officeDocument/2006/customXml" ds:itemID="{28884898-A5DD-48FA-B411-26204831362F}">
  <ds:schemaRefs>
    <ds:schemaRef ds:uri="http://schemas.microsoft.com/edu/athena"/>
  </ds:schemaRefs>
</ds:datastoreItem>
</file>

<file path=customXml/itemProps24.xml><?xml version="1.0" encoding="utf-8"?>
<ds:datastoreItem xmlns:ds="http://schemas.openxmlformats.org/officeDocument/2006/customXml" ds:itemID="{760078E4-3A4E-4A9C-AE99-E0FB4F8E2A11}">
  <ds:schemaRefs>
    <ds:schemaRef ds:uri="http://schemas.microsoft.com/edu/athena"/>
  </ds:schemaRefs>
</ds:datastoreItem>
</file>

<file path=customXml/itemProps25.xml><?xml version="1.0" encoding="utf-8"?>
<ds:datastoreItem xmlns:ds="http://schemas.openxmlformats.org/officeDocument/2006/customXml" ds:itemID="{73C734E5-C9A4-4C85-8A2C-BEEC8605B5D2}">
  <ds:schemaRefs>
    <ds:schemaRef ds:uri="http://schemas.microsoft.com/edu/athena"/>
  </ds:schemaRefs>
</ds:datastoreItem>
</file>

<file path=customXml/itemProps26.xml><?xml version="1.0" encoding="utf-8"?>
<ds:datastoreItem xmlns:ds="http://schemas.openxmlformats.org/officeDocument/2006/customXml" ds:itemID="{F286564C-28E7-4522-9A79-7B0BBBE2DBEF}">
  <ds:schemaRefs>
    <ds:schemaRef ds:uri="http://schemas.microsoft.com/edu/athena"/>
  </ds:schemaRefs>
</ds:datastoreItem>
</file>

<file path=customXml/itemProps27.xml><?xml version="1.0" encoding="utf-8"?>
<ds:datastoreItem xmlns:ds="http://schemas.openxmlformats.org/officeDocument/2006/customXml" ds:itemID="{21E98BF3-9431-453D-B41D-3F754BACDA21}">
  <ds:schemaRefs>
    <ds:schemaRef ds:uri="http://schemas.microsoft.com/edu/athena"/>
  </ds:schemaRefs>
</ds:datastoreItem>
</file>

<file path=customXml/itemProps28.xml><?xml version="1.0" encoding="utf-8"?>
<ds:datastoreItem xmlns:ds="http://schemas.openxmlformats.org/officeDocument/2006/customXml" ds:itemID="{C8964796-5A01-4FEA-9B92-F53E32C5F040}">
  <ds:schemaRefs>
    <ds:schemaRef ds:uri="http://schemas.microsoft.com/edu/athena"/>
  </ds:schemaRefs>
</ds:datastoreItem>
</file>

<file path=customXml/itemProps29.xml><?xml version="1.0" encoding="utf-8"?>
<ds:datastoreItem xmlns:ds="http://schemas.openxmlformats.org/officeDocument/2006/customXml" ds:itemID="{D80FED49-0270-4F85-B938-A88288D4F01E}">
  <ds:schemaRefs>
    <ds:schemaRef ds:uri="http://schemas.microsoft.com/edu/athena"/>
  </ds:schemaRefs>
</ds:datastoreItem>
</file>

<file path=customXml/itemProps3.xml><?xml version="1.0" encoding="utf-8"?>
<ds:datastoreItem xmlns:ds="http://schemas.openxmlformats.org/officeDocument/2006/customXml" ds:itemID="{1713E566-87C9-405D-A388-2C4BA98223BC}">
  <ds:schemaRefs>
    <ds:schemaRef ds:uri="http://schemas.microsoft.com/edu/athena"/>
  </ds:schemaRefs>
</ds:datastoreItem>
</file>

<file path=customXml/itemProps30.xml><?xml version="1.0" encoding="utf-8"?>
<ds:datastoreItem xmlns:ds="http://schemas.openxmlformats.org/officeDocument/2006/customXml" ds:itemID="{F8313428-A1E8-4DDC-B2D5-923AF234FA57}">
  <ds:schemaRefs>
    <ds:schemaRef ds:uri="http://schemas.microsoft.com/edu/athena"/>
  </ds:schemaRefs>
</ds:datastoreItem>
</file>

<file path=customXml/itemProps31.xml><?xml version="1.0" encoding="utf-8"?>
<ds:datastoreItem xmlns:ds="http://schemas.openxmlformats.org/officeDocument/2006/customXml" ds:itemID="{95DEF0B5-C421-4FBC-B229-27910BEC0271}">
  <ds:schemaRefs>
    <ds:schemaRef ds:uri="http://schemas.microsoft.com/edu/athena"/>
  </ds:schemaRefs>
</ds:datastoreItem>
</file>

<file path=customXml/itemProps32.xml><?xml version="1.0" encoding="utf-8"?>
<ds:datastoreItem xmlns:ds="http://schemas.openxmlformats.org/officeDocument/2006/customXml" ds:itemID="{CE94F749-190B-439F-9E2E-62E7D5D57B20}">
  <ds:schemaRefs>
    <ds:schemaRef ds:uri="http://schemas.microsoft.com/edu/athena"/>
  </ds:schemaRefs>
</ds:datastoreItem>
</file>

<file path=customXml/itemProps33.xml><?xml version="1.0" encoding="utf-8"?>
<ds:datastoreItem xmlns:ds="http://schemas.openxmlformats.org/officeDocument/2006/customXml" ds:itemID="{B59E439C-0C8B-4821-A53A-3309092D9ED2}">
  <ds:schemaRefs>
    <ds:schemaRef ds:uri="http://schemas.microsoft.com/edu/athena"/>
  </ds:schemaRefs>
</ds:datastoreItem>
</file>

<file path=customXml/itemProps34.xml><?xml version="1.0" encoding="utf-8"?>
<ds:datastoreItem xmlns:ds="http://schemas.openxmlformats.org/officeDocument/2006/customXml" ds:itemID="{82D3B566-C86D-4633-8A2F-92A0162F7BC2}">
  <ds:schemaRefs>
    <ds:schemaRef ds:uri="http://schemas.microsoft.com/edu/athena"/>
  </ds:schemaRefs>
</ds:datastoreItem>
</file>

<file path=customXml/itemProps35.xml><?xml version="1.0" encoding="utf-8"?>
<ds:datastoreItem xmlns:ds="http://schemas.openxmlformats.org/officeDocument/2006/customXml" ds:itemID="{D3667D79-BC7C-47FD-8D98-13BD1FA542ED}">
  <ds:schemaRefs>
    <ds:schemaRef ds:uri="http://schemas.microsoft.com/edu/athena"/>
  </ds:schemaRefs>
</ds:datastoreItem>
</file>

<file path=customXml/itemProps36.xml><?xml version="1.0" encoding="utf-8"?>
<ds:datastoreItem xmlns:ds="http://schemas.openxmlformats.org/officeDocument/2006/customXml" ds:itemID="{6D5BDF51-CCD8-4123-AA2E-94AF99F5BB18}">
  <ds:schemaRefs>
    <ds:schemaRef ds:uri="http://schemas.microsoft.com/edu/athena"/>
  </ds:schemaRefs>
</ds:datastoreItem>
</file>

<file path=customXml/itemProps37.xml><?xml version="1.0" encoding="utf-8"?>
<ds:datastoreItem xmlns:ds="http://schemas.openxmlformats.org/officeDocument/2006/customXml" ds:itemID="{E228E060-2238-4B77-B298-186CD549FCD5}">
  <ds:schemaRefs>
    <ds:schemaRef ds:uri="http://schemas.microsoft.com/edu/athena"/>
  </ds:schemaRefs>
</ds:datastoreItem>
</file>

<file path=customXml/itemProps38.xml><?xml version="1.0" encoding="utf-8"?>
<ds:datastoreItem xmlns:ds="http://schemas.openxmlformats.org/officeDocument/2006/customXml" ds:itemID="{03C25A6A-B481-45D1-9F4E-8CE2AA040494}">
  <ds:schemaRefs>
    <ds:schemaRef ds:uri="http://schemas.microsoft.com/edu/athena"/>
  </ds:schemaRefs>
</ds:datastoreItem>
</file>

<file path=customXml/itemProps39.xml><?xml version="1.0" encoding="utf-8"?>
<ds:datastoreItem xmlns:ds="http://schemas.openxmlformats.org/officeDocument/2006/customXml" ds:itemID="{3F58267E-E332-4CDC-A692-8105E871D38A}">
  <ds:schemaRefs>
    <ds:schemaRef ds:uri="http://schemas.microsoft.com/edu/athena"/>
  </ds:schemaRefs>
</ds:datastoreItem>
</file>

<file path=customXml/itemProps4.xml><?xml version="1.0" encoding="utf-8"?>
<ds:datastoreItem xmlns:ds="http://schemas.openxmlformats.org/officeDocument/2006/customXml" ds:itemID="{187E9CDA-64EF-41E5-B04B-784B9A56E8CC}">
  <ds:schemaRefs>
    <ds:schemaRef ds:uri="http://schemas.microsoft.com/edu/athena"/>
  </ds:schemaRefs>
</ds:datastoreItem>
</file>

<file path=customXml/itemProps40.xml><?xml version="1.0" encoding="utf-8"?>
<ds:datastoreItem xmlns:ds="http://schemas.openxmlformats.org/officeDocument/2006/customXml" ds:itemID="{507DF924-C54B-45B5-AF3C-5C2B1DAECA93}">
  <ds:schemaRefs>
    <ds:schemaRef ds:uri="http://schemas.microsoft.com/edu/athena"/>
  </ds:schemaRefs>
</ds:datastoreItem>
</file>

<file path=customXml/itemProps41.xml><?xml version="1.0" encoding="utf-8"?>
<ds:datastoreItem xmlns:ds="http://schemas.openxmlformats.org/officeDocument/2006/customXml" ds:itemID="{C84225E9-18C9-4B46-B8F6-7AA9545F545F}">
  <ds:schemaRefs>
    <ds:schemaRef ds:uri="http://schemas.microsoft.com/edu/athena"/>
  </ds:schemaRefs>
</ds:datastoreItem>
</file>

<file path=customXml/itemProps42.xml><?xml version="1.0" encoding="utf-8"?>
<ds:datastoreItem xmlns:ds="http://schemas.openxmlformats.org/officeDocument/2006/customXml" ds:itemID="{0306153F-229E-4501-B8FD-632FF39FF5AA}">
  <ds:schemaRefs>
    <ds:schemaRef ds:uri="http://schemas.microsoft.com/edu/athena"/>
  </ds:schemaRefs>
</ds:datastoreItem>
</file>

<file path=customXml/itemProps43.xml><?xml version="1.0" encoding="utf-8"?>
<ds:datastoreItem xmlns:ds="http://schemas.openxmlformats.org/officeDocument/2006/customXml" ds:itemID="{4975B7BA-3230-44C1-B6C0-C014FB092765}">
  <ds:schemaRefs>
    <ds:schemaRef ds:uri="http://schemas.microsoft.com/edu/athena"/>
  </ds:schemaRefs>
</ds:datastoreItem>
</file>

<file path=customXml/itemProps44.xml><?xml version="1.0" encoding="utf-8"?>
<ds:datastoreItem xmlns:ds="http://schemas.openxmlformats.org/officeDocument/2006/customXml" ds:itemID="{354C8B4D-7415-4CC3-83A4-8DFC4DC0AD37}">
  <ds:schemaRefs>
    <ds:schemaRef ds:uri="http://schemas.microsoft.com/edu/athena"/>
  </ds:schemaRefs>
</ds:datastoreItem>
</file>

<file path=customXml/itemProps45.xml><?xml version="1.0" encoding="utf-8"?>
<ds:datastoreItem xmlns:ds="http://schemas.openxmlformats.org/officeDocument/2006/customXml" ds:itemID="{96A8E164-B166-43D5-AB06-39BDABB8F050}">
  <ds:schemaRefs>
    <ds:schemaRef ds:uri="http://schemas.microsoft.com/edu/athena"/>
  </ds:schemaRefs>
</ds:datastoreItem>
</file>

<file path=customXml/itemProps46.xml><?xml version="1.0" encoding="utf-8"?>
<ds:datastoreItem xmlns:ds="http://schemas.openxmlformats.org/officeDocument/2006/customXml" ds:itemID="{27700529-151F-4E78-B6B3-6713CC01DB21}">
  <ds:schemaRefs>
    <ds:schemaRef ds:uri="http://schemas.microsoft.com/edu/athena"/>
  </ds:schemaRefs>
</ds:datastoreItem>
</file>

<file path=customXml/itemProps47.xml><?xml version="1.0" encoding="utf-8"?>
<ds:datastoreItem xmlns:ds="http://schemas.openxmlformats.org/officeDocument/2006/customXml" ds:itemID="{453FF933-4BD6-44D7-A7B6-CA3CE41181BE}">
  <ds:schemaRefs>
    <ds:schemaRef ds:uri="http://schemas.microsoft.com/edu/athena"/>
  </ds:schemaRefs>
</ds:datastoreItem>
</file>

<file path=customXml/itemProps48.xml><?xml version="1.0" encoding="utf-8"?>
<ds:datastoreItem xmlns:ds="http://schemas.openxmlformats.org/officeDocument/2006/customXml" ds:itemID="{76C39097-3B42-42AC-8745-B30B0545FE05}">
  <ds:schemaRefs>
    <ds:schemaRef ds:uri="http://schemas.microsoft.com/edu/athena"/>
  </ds:schemaRefs>
</ds:datastoreItem>
</file>

<file path=customXml/itemProps49.xml><?xml version="1.0" encoding="utf-8"?>
<ds:datastoreItem xmlns:ds="http://schemas.openxmlformats.org/officeDocument/2006/customXml" ds:itemID="{AEAD044B-9A9A-4B3E-9643-3EB42AE38C6D}">
  <ds:schemaRefs>
    <ds:schemaRef ds:uri="http://schemas.microsoft.com/edu/athena"/>
  </ds:schemaRefs>
</ds:datastoreItem>
</file>

<file path=customXml/itemProps5.xml><?xml version="1.0" encoding="utf-8"?>
<ds:datastoreItem xmlns:ds="http://schemas.openxmlformats.org/officeDocument/2006/customXml" ds:itemID="{F42C4732-05D6-4640-966A-19828796F1B4}">
  <ds:schemaRefs>
    <ds:schemaRef ds:uri="http://schemas.microsoft.com/edu/athena"/>
  </ds:schemaRefs>
</ds:datastoreItem>
</file>

<file path=customXml/itemProps50.xml><?xml version="1.0" encoding="utf-8"?>
<ds:datastoreItem xmlns:ds="http://schemas.openxmlformats.org/officeDocument/2006/customXml" ds:itemID="{2FB34AA5-935B-455C-8708-102A53987C09}">
  <ds:schemaRefs>
    <ds:schemaRef ds:uri="http://schemas.microsoft.com/edu/athena"/>
  </ds:schemaRefs>
</ds:datastoreItem>
</file>

<file path=customXml/itemProps51.xml><?xml version="1.0" encoding="utf-8"?>
<ds:datastoreItem xmlns:ds="http://schemas.openxmlformats.org/officeDocument/2006/customXml" ds:itemID="{1BFB330C-CC33-437B-B0D5-A398B7DDF308}">
  <ds:schemaRefs>
    <ds:schemaRef ds:uri="http://schemas.microsoft.com/edu/athena"/>
  </ds:schemaRefs>
</ds:datastoreItem>
</file>

<file path=customXml/itemProps52.xml><?xml version="1.0" encoding="utf-8"?>
<ds:datastoreItem xmlns:ds="http://schemas.openxmlformats.org/officeDocument/2006/customXml" ds:itemID="{69170D46-A334-49B0-B749-29A5133D7E02}">
  <ds:schemaRefs>
    <ds:schemaRef ds:uri="http://schemas.microsoft.com/edu/athena"/>
  </ds:schemaRefs>
</ds:datastoreItem>
</file>

<file path=customXml/itemProps53.xml><?xml version="1.0" encoding="utf-8"?>
<ds:datastoreItem xmlns:ds="http://schemas.openxmlformats.org/officeDocument/2006/customXml" ds:itemID="{D3F032B6-7F47-40D0-9584-AC0706A7C029}">
  <ds:schemaRefs>
    <ds:schemaRef ds:uri="http://schemas.microsoft.com/edu/athena"/>
  </ds:schemaRefs>
</ds:datastoreItem>
</file>

<file path=customXml/itemProps54.xml><?xml version="1.0" encoding="utf-8"?>
<ds:datastoreItem xmlns:ds="http://schemas.openxmlformats.org/officeDocument/2006/customXml" ds:itemID="{28BD8728-659B-4D3F-A454-6DCABBDA4836}">
  <ds:schemaRefs>
    <ds:schemaRef ds:uri="http://schemas.microsoft.com/edu/athena"/>
  </ds:schemaRefs>
</ds:datastoreItem>
</file>

<file path=customXml/itemProps6.xml><?xml version="1.0" encoding="utf-8"?>
<ds:datastoreItem xmlns:ds="http://schemas.openxmlformats.org/officeDocument/2006/customXml" ds:itemID="{AF352266-47E5-46A2-8FA5-490D10F29408}">
  <ds:schemaRefs>
    <ds:schemaRef ds:uri="http://schemas.microsoft.com/edu/athena"/>
  </ds:schemaRefs>
</ds:datastoreItem>
</file>

<file path=customXml/itemProps7.xml><?xml version="1.0" encoding="utf-8"?>
<ds:datastoreItem xmlns:ds="http://schemas.openxmlformats.org/officeDocument/2006/customXml" ds:itemID="{01F27CC0-5817-413B-951A-F6F78BACB481}">
  <ds:schemaRefs>
    <ds:schemaRef ds:uri="http://schemas.microsoft.com/edu/athena"/>
  </ds:schemaRefs>
</ds:datastoreItem>
</file>

<file path=customXml/itemProps8.xml><?xml version="1.0" encoding="utf-8"?>
<ds:datastoreItem xmlns:ds="http://schemas.openxmlformats.org/officeDocument/2006/customXml" ds:itemID="{EAF615A7-1660-4639-8518-0C940998DBB0}">
  <ds:schemaRefs>
    <ds:schemaRef ds:uri="http://schemas.microsoft.com/edu/athena"/>
  </ds:schemaRefs>
</ds:datastoreItem>
</file>

<file path=customXml/itemProps9.xml><?xml version="1.0" encoding="utf-8"?>
<ds:datastoreItem xmlns:ds="http://schemas.openxmlformats.org/officeDocument/2006/customXml" ds:itemID="{18BED2C3-F812-4209-A0D4-79C0E70ADF2D}">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Wood Type</Template>
  <TotalTime>981</TotalTime>
  <Words>2212</Words>
  <Application>Microsoft Office PowerPoint</Application>
  <PresentationFormat>On-screen Show (4:3)</PresentationFormat>
  <Paragraphs>136</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Georgia</vt:lpstr>
      <vt:lpstr>Traveling _Typewriter</vt:lpstr>
      <vt:lpstr>Trebuchet MS</vt:lpstr>
      <vt:lpstr>Wingdings</vt:lpstr>
      <vt:lpstr>Wood Type</vt:lpstr>
      <vt:lpstr>To what extent was there a ‘thaw’ in the Cold War after 1953?</vt:lpstr>
      <vt:lpstr>Eisenhower and ‘New Look’</vt:lpstr>
      <vt:lpstr>PowerPoint Presentation</vt:lpstr>
      <vt:lpstr>Eisenhower and ‘New Look’</vt:lpstr>
      <vt:lpstr>PowerPoint Presentation</vt:lpstr>
      <vt:lpstr>PowerPoint Presentation</vt:lpstr>
      <vt:lpstr>Eisenhower and ‘New Look’</vt:lpstr>
      <vt:lpstr>Changes in Soviet Foreign Policy</vt:lpstr>
      <vt:lpstr>Changes in Soviet Foreign Policy</vt:lpstr>
      <vt:lpstr>PowerPoint Presentation</vt:lpstr>
      <vt:lpstr>Other reasons for the ‘thaw’</vt:lpstr>
      <vt:lpstr>Diplomatic Achievements</vt:lpstr>
      <vt:lpstr>PowerPoint Presentation</vt:lpstr>
      <vt:lpstr>Diplomatic Achievements</vt:lpstr>
      <vt:lpstr>The Geneva Summit - 1955</vt:lpstr>
      <vt:lpstr>Increasing Tensions after 1955</vt:lpstr>
      <vt:lpstr>PowerPoint Presentation</vt:lpstr>
      <vt:lpstr>PowerPoint Presentation</vt:lpstr>
      <vt:lpstr>Increasing Tensions after 1955</vt:lpstr>
      <vt:lpstr>Increasing Tensions after 1955</vt:lpstr>
      <vt:lpstr>PowerPoint Presentation</vt:lpstr>
      <vt:lpstr>Increasing Tensions after 1958</vt:lpstr>
      <vt:lpstr>Increasing Tensions after 1958</vt:lpstr>
      <vt:lpstr>PowerPoint Presentation</vt:lpstr>
      <vt:lpstr>Increasing Tensions after 1958</vt:lpstr>
      <vt:lpstr>Increasing Tensions after 1958</vt:lpstr>
      <vt:lpstr>PowerPoint Presentation</vt:lpstr>
      <vt:lpstr>To what extent was there a ‘thaw’ in the Cold War after 1953?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what extent was there a ‘thaw’ in the Cold War after 1953?</dc:title>
  <dc:creator>Stephen Budd</dc:creator>
  <cp:lastModifiedBy>Donald Lynch</cp:lastModifiedBy>
  <cp:revision>43</cp:revision>
  <dcterms:created xsi:type="dcterms:W3CDTF">2015-11-09T12:25:37Z</dcterms:created>
  <dcterms:modified xsi:type="dcterms:W3CDTF">2018-03-22T19:05:30Z</dcterms:modified>
</cp:coreProperties>
</file>