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1" r:id="rId1"/>
  </p:sldMasterIdLst>
  <p:notesMasterIdLst>
    <p:notesMasterId r:id="rId17"/>
  </p:notesMasterIdLst>
  <p:sldIdLst>
    <p:sldId id="256" r:id="rId2"/>
    <p:sldId id="257" r:id="rId3"/>
    <p:sldId id="258" r:id="rId4"/>
    <p:sldId id="265" r:id="rId5"/>
    <p:sldId id="259" r:id="rId6"/>
    <p:sldId id="260" r:id="rId7"/>
    <p:sldId id="261" r:id="rId8"/>
    <p:sldId id="262" r:id="rId9"/>
    <p:sldId id="263" r:id="rId10"/>
    <p:sldId id="264" r:id="rId11"/>
    <p:sldId id="269" r:id="rId12"/>
    <p:sldId id="266" r:id="rId13"/>
    <p:sldId id="270" r:id="rId14"/>
    <p:sldId id="267" r:id="rId15"/>
    <p:sldId id="268"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65" d="100"/>
          <a:sy n="65" d="100"/>
        </p:scale>
        <p:origin x="724" y="48"/>
      </p:cViewPr>
      <p:guideLst/>
    </p:cSldViewPr>
  </p:slideViewPr>
  <p:notesTextViewPr>
    <p:cViewPr>
      <p:scale>
        <a:sx n="3" d="2"/>
        <a:sy n="3" d="2"/>
      </p:scale>
      <p:origin x="0" y="0"/>
    </p:cViewPr>
  </p:notesTextViewPr>
  <p:notesViewPr>
    <p:cSldViewPr snapToGrid="0">
      <p:cViewPr varScale="1">
        <p:scale>
          <a:sx n="68" d="100"/>
          <a:sy n="68" d="100"/>
        </p:scale>
        <p:origin x="3101"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70A630-BB0D-4E08-BC82-879E4F981217}" type="datetimeFigureOut">
              <a:rPr lang="en-US" smtClean="0"/>
              <a:t>4/17/2019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0B9232-3B84-47F2-A3CE-771B1672A1EE}" type="slidenum">
              <a:rPr lang="en-US" smtClean="0"/>
              <a:t>‹#›</a:t>
            </a:fld>
            <a:endParaRPr lang="en-US"/>
          </a:p>
        </p:txBody>
      </p:sp>
    </p:spTree>
    <p:extLst>
      <p:ext uri="{BB962C8B-B14F-4D97-AF65-F5344CB8AC3E}">
        <p14:creationId xmlns:p14="http://schemas.microsoft.com/office/powerpoint/2010/main" val="20228941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Trotsky – internationalism,</a:t>
            </a:r>
            <a:r>
              <a:rPr lang="en-US" baseline="0" dirty="0" smtClean="0"/>
              <a:t> leader of left opposition to Stalin: does not foresee Stalin’s power within the political structure. Is eventually exiled, assassinated in Mexico. </a:t>
            </a:r>
          </a:p>
          <a:p>
            <a:r>
              <a:rPr lang="en-US" baseline="0" dirty="0" smtClean="0"/>
              <a:t>Kirov – Leader of Leningrad party structure, seen as greatest threat to Stalin. Assassinated on streets outside of his office. Stalin uses the assassination within the show trials against later political opponents. </a:t>
            </a:r>
          </a:p>
          <a:p>
            <a:r>
              <a:rPr lang="en-US" baseline="0" dirty="0" smtClean="0"/>
              <a:t>Zinoviev and Kamenev – join left opposition after initial involvement in the Triumvirate with Stalin. Both are executed. </a:t>
            </a:r>
          </a:p>
          <a:p>
            <a:r>
              <a:rPr lang="en-US" baseline="0" dirty="0" err="1" smtClean="0"/>
              <a:t>Rykov</a:t>
            </a:r>
            <a:r>
              <a:rPr lang="en-US" baseline="0" dirty="0" smtClean="0"/>
              <a:t> – Right opposition, NEP supporter, Bukharin supporter</a:t>
            </a:r>
          </a:p>
          <a:p>
            <a:endParaRPr lang="en-US" dirty="0"/>
          </a:p>
        </p:txBody>
      </p:sp>
      <p:sp>
        <p:nvSpPr>
          <p:cNvPr id="4" name="Slide Number Placeholder 3"/>
          <p:cNvSpPr>
            <a:spLocks noGrp="1"/>
          </p:cNvSpPr>
          <p:nvPr>
            <p:ph type="sldNum" sz="quarter" idx="10"/>
          </p:nvPr>
        </p:nvSpPr>
        <p:spPr/>
        <p:txBody>
          <a:bodyPr/>
          <a:lstStyle/>
          <a:p>
            <a:fld id="{820B9232-3B84-47F2-A3CE-771B1672A1EE}" type="slidenum">
              <a:rPr lang="en-US" smtClean="0"/>
              <a:t>10</a:t>
            </a:fld>
            <a:endParaRPr lang="en-US"/>
          </a:p>
        </p:txBody>
      </p:sp>
    </p:spTree>
    <p:extLst>
      <p:ext uri="{BB962C8B-B14F-4D97-AF65-F5344CB8AC3E}">
        <p14:creationId xmlns:p14="http://schemas.microsoft.com/office/powerpoint/2010/main" val="31444577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1"/>
            <a:ext cx="12192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smtClean="0"/>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0000"/>
                    <a:lumOff val="10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6AD6EE87-EBD5-4F12-A48A-63ACA297AC8F}" type="datetimeFigureOut">
              <a:rPr lang="en-US" smtClean="0"/>
              <a:t>4/17/2019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8" name="Straight Connector 7"/>
          <p:cNvCxnSpPr/>
          <p:nvPr/>
        </p:nvCxnSpPr>
        <p:spPr>
          <a:xfrm flipV="1">
            <a:off x="838684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696919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CD73815-2707-4475-8F1A-B873CB631BB4}" type="datetimeFigureOut">
              <a:rPr lang="en-US" smtClean="0"/>
              <a:t>4/17/2019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8433527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628900" cy="5410200"/>
          </a:xfrm>
        </p:spPr>
        <p:txBody>
          <a:bodyPr vert="eaVert" lIns="45720" tIns="91440" rIns="45720" bIns="9144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90600" y="762000"/>
            <a:ext cx="75819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A4AFB99-0EAB-4182-AFF8-E214C82A68F6}" type="datetimeFigureOut">
              <a:rPr lang="en-US" smtClean="0"/>
              <a:t>4/17/2019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7" name="Straight Connector 6"/>
          <p:cNvCxnSpPr/>
          <p:nvPr/>
        </p:nvCxnSpPr>
        <p:spPr>
          <a:xfrm rot="5400000" flipV="1">
            <a:off x="10058400" y="59263"/>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84156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5D3794B-289A-4A80-97D7-111025398D45}" type="datetimeFigureOut">
              <a:rPr lang="en-US" smtClean="0"/>
              <a:t>4/17/2019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4165189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1"/>
            <a:ext cx="12192000" cy="45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smtClean="0"/>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0000"/>
                    <a:lumOff val="1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A61015F-7CC6-4D0A-9D87-873EA4C304CC}" type="datetimeFigureOut">
              <a:rPr lang="en-US" smtClean="0"/>
              <a:t>4/17/2019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8" name="Straight Connector 7"/>
          <p:cNvCxnSpPr/>
          <p:nvPr/>
        </p:nvCxnSpPr>
        <p:spPr>
          <a:xfrm flipV="1">
            <a:off x="838684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37276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24128" y="2286000"/>
            <a:ext cx="475488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3C6A301-0538-44EC-B09D-202E1042A48B}" type="datetimeFigureOut">
              <a:rPr lang="en-US" smtClean="0"/>
              <a:t>4/17/2019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40969714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24128" y="585216"/>
            <a:ext cx="9720072" cy="1499616"/>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2">
                    <a:lumMod val="7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24128" y="2967788"/>
            <a:ext cx="4754880" cy="3341572"/>
          </a:xfrm>
        </p:spPr>
        <p:txBody>
          <a:bodyPr lIns="45720" rIns="4572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989320"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2">
                    <a:lumMod val="75000"/>
                  </a:schemeClr>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smtClean="0"/>
              <a:t>Click to edit Master text styles</a:t>
            </a:r>
          </a:p>
        </p:txBody>
      </p:sp>
      <p:sp>
        <p:nvSpPr>
          <p:cNvPr id="6" name="Content Placeholder 5"/>
          <p:cNvSpPr>
            <a:spLocks noGrp="1"/>
          </p:cNvSpPr>
          <p:nvPr>
            <p:ph sz="quarter" idx="4"/>
          </p:nvPr>
        </p:nvSpPr>
        <p:spPr>
          <a:xfrm>
            <a:off x="5989320" y="2967788"/>
            <a:ext cx="4754880" cy="3341572"/>
          </a:xfrm>
        </p:spPr>
        <p:txBody>
          <a:bodyPr lIns="45720" rIns="4572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789574A-8875-45EF-8EA2-3CAA0F7ABC4C}" type="datetimeFigureOut">
              <a:rPr lang="en-US" smtClean="0"/>
              <a:t>4/17/2019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6034691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7EF4D4C-5367-4C26-9E2B-D8088D7FCA81}" type="datetimeFigureOut">
              <a:rPr lang="en-US" smtClean="0"/>
              <a:t>4/17/2019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6029588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E91E96-98B0-4413-9547-46F3504108EF}" type="datetimeFigureOut">
              <a:rPr lang="en-US" smtClean="0"/>
              <a:t>4/17/2019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7759819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smtClean="0"/>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5C68B11-C5A8-448C-8CE9-B1A273C79CFC}" type="datetimeFigureOut">
              <a:rPr lang="en-US" smtClean="0"/>
              <a:t>4/17/2019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9173872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2">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0000"/>
                    <a:lumOff val="1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616CA0-919D-4A49-9C8A-62FDFB3A5183}" type="datetimeFigureOut">
              <a:rPr lang="en-US" smtClean="0"/>
              <a:t>4/17/2019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7E5644-1E61-4311-A31E-84CB9C7AA8A9}" type="slidenum">
              <a:rPr lang="en-US" smtClean="0"/>
              <a:t>‹#›</a:t>
            </a:fld>
            <a:endParaRPr lang="en-US" dirty="0"/>
          </a:p>
        </p:txBody>
      </p:sp>
      <p:cxnSp>
        <p:nvCxnSpPr>
          <p:cNvPr id="9" name="Straight Connector 8"/>
          <p:cNvCxnSpPr/>
          <p:nvPr/>
        </p:nvCxnSpPr>
        <p:spPr>
          <a:xfrm flipV="1">
            <a:off x="838684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201043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24128" y="2286000"/>
            <a:ext cx="9720071" cy="4023360"/>
          </a:xfrm>
          <a:prstGeom prst="rect">
            <a:avLst/>
          </a:prstGeom>
        </p:spPr>
        <p:txBody>
          <a:bodyPr vert="horz" lIns="45720" tIns="45720" rIns="4572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24128" y="6470704"/>
            <a:ext cx="2154142"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90298CD5-6C1E-4009-B41F-6DF62E31D3BE}" type="datetimeFigureOut">
              <a:rPr lang="en-US" smtClean="0"/>
              <a:pPr/>
              <a:t>4/17/2019</a:t>
            </a:fld>
            <a:endParaRPr lang="en-US" dirty="0"/>
          </a:p>
        </p:txBody>
      </p:sp>
      <p:sp>
        <p:nvSpPr>
          <p:cNvPr id="5" name="Footer Placeholder 4"/>
          <p:cNvSpPr>
            <a:spLocks noGrp="1"/>
          </p:cNvSpPr>
          <p:nvPr>
            <p:ph type="ftr" sz="quarter" idx="3"/>
          </p:nvPr>
        </p:nvSpPr>
        <p:spPr>
          <a:xfrm>
            <a:off x="4842932" y="6470704"/>
            <a:ext cx="5901458" cy="274320"/>
          </a:xfrm>
          <a:prstGeom prst="rect">
            <a:avLst/>
          </a:prstGeom>
        </p:spPr>
        <p:txBody>
          <a:bodyPr vert="horz" lIns="91440" tIns="45720" rIns="91440" bIns="45720" rtlCol="0" anchor="ctr"/>
          <a:lstStyle>
            <a:lvl1pPr algn="r">
              <a:defRPr sz="1000" cap="all" baseline="0">
                <a:solidFill>
                  <a:schemeClr val="tx1">
                    <a:lumMod val="90000"/>
                    <a:lumOff val="10000"/>
                  </a:schemeClr>
                </a:solidFill>
                <a:latin typeface="+mj-lt"/>
              </a:defRPr>
            </a:lvl1pPr>
          </a:lstStyle>
          <a:p>
            <a:endParaRPr lang="en-US" dirty="0"/>
          </a:p>
        </p:txBody>
      </p:sp>
      <p:sp>
        <p:nvSpPr>
          <p:cNvPr id="6" name="Slide Number Placeholder 5"/>
          <p:cNvSpPr>
            <a:spLocks noGrp="1"/>
          </p:cNvSpPr>
          <p:nvPr>
            <p:ph type="sldNum" sz="quarter" idx="4"/>
          </p:nvPr>
        </p:nvSpPr>
        <p:spPr>
          <a:xfrm>
            <a:off x="10837334" y="6470704"/>
            <a:ext cx="973666"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4FAB73BC-B049-4115-A692-8D63A059BFB8}" type="slidenum">
              <a:rPr lang="en-US" smtClean="0"/>
              <a:pPr/>
              <a:t>‹#›</a:t>
            </a:fld>
            <a:endParaRPr lang="en-US" dirty="0"/>
          </a:p>
        </p:txBody>
      </p:sp>
      <p:cxnSp>
        <p:nvCxnSpPr>
          <p:cNvPr id="7" name="Straight Connector 6"/>
          <p:cNvCxnSpPr/>
          <p:nvPr/>
        </p:nvCxnSpPr>
        <p:spPr>
          <a:xfrm flipV="1">
            <a:off x="762000" y="826324"/>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88505974"/>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Lst>
  <p:txStyles>
    <p:titleStyle>
      <a:lvl1pPr algn="l" defTabSz="914400" rtl="0" eaLnBrk="1" latinLnBrk="0" hangingPunct="1">
        <a:lnSpc>
          <a:spcPct val="80000"/>
        </a:lnSpc>
        <a:spcBef>
          <a:spcPct val="0"/>
        </a:spcBef>
        <a:buNone/>
        <a:defRPr sz="5000" kern="1200" cap="all" spc="100" baseline="0">
          <a:solidFill>
            <a:schemeClr val="tx1">
              <a:lumMod val="90000"/>
              <a:lumOff val="10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 Id="rId5" Type="http://schemas.openxmlformats.org/officeDocument/2006/relationships/image" Target="../media/image10.pn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Authoritarian States</a:t>
            </a:r>
            <a:endParaRPr lang="en-US" dirty="0"/>
          </a:p>
        </p:txBody>
      </p:sp>
      <p:sp>
        <p:nvSpPr>
          <p:cNvPr id="3" name="Subtitle 2"/>
          <p:cNvSpPr>
            <a:spLocks noGrp="1"/>
          </p:cNvSpPr>
          <p:nvPr>
            <p:ph type="subTitle" idx="1"/>
          </p:nvPr>
        </p:nvSpPr>
        <p:spPr/>
        <p:txBody>
          <a:bodyPr/>
          <a:lstStyle/>
          <a:p>
            <a:r>
              <a:rPr lang="en-US" dirty="0" smtClean="0"/>
              <a:t>Paper 2 Topic 3</a:t>
            </a:r>
          </a:p>
          <a:p>
            <a:r>
              <a:rPr lang="en-US" dirty="0" smtClean="0"/>
              <a:t>Hitler, Stalin, Mao</a:t>
            </a:r>
            <a:endParaRPr lang="en-US" dirty="0"/>
          </a:p>
        </p:txBody>
      </p:sp>
    </p:spTree>
    <p:extLst>
      <p:ext uri="{BB962C8B-B14F-4D97-AF65-F5344CB8AC3E}">
        <p14:creationId xmlns:p14="http://schemas.microsoft.com/office/powerpoint/2010/main" val="20602033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8972" y="0"/>
            <a:ext cx="9720072" cy="1499616"/>
          </a:xfrm>
        </p:spPr>
        <p:txBody>
          <a:bodyPr/>
          <a:lstStyle/>
          <a:p>
            <a:r>
              <a:rPr lang="en-US" dirty="0" smtClean="0"/>
              <a:t>Consolidation of rule</a:t>
            </a:r>
            <a:endParaRPr lang="en-US" dirty="0"/>
          </a:p>
        </p:txBody>
      </p:sp>
      <p:sp>
        <p:nvSpPr>
          <p:cNvPr id="3" name="Content Placeholder 2"/>
          <p:cNvSpPr>
            <a:spLocks noGrp="1"/>
          </p:cNvSpPr>
          <p:nvPr>
            <p:ph sz="half" idx="1"/>
          </p:nvPr>
        </p:nvSpPr>
        <p:spPr>
          <a:xfrm>
            <a:off x="725557" y="1152939"/>
            <a:ext cx="5053451" cy="5705061"/>
          </a:xfrm>
        </p:spPr>
        <p:txBody>
          <a:bodyPr>
            <a:normAutofit fontScale="85000" lnSpcReduction="10000"/>
          </a:bodyPr>
          <a:lstStyle/>
          <a:p>
            <a:r>
              <a:rPr lang="en-US" dirty="0" smtClean="0"/>
              <a:t>Ideology</a:t>
            </a:r>
          </a:p>
          <a:p>
            <a:pPr lvl="1"/>
            <a:r>
              <a:rPr lang="en-US" dirty="0" smtClean="0"/>
              <a:t>Internationalism vs Socialism in One State</a:t>
            </a:r>
          </a:p>
          <a:p>
            <a:pPr lvl="1"/>
            <a:r>
              <a:rPr lang="en-US" dirty="0" smtClean="0"/>
              <a:t>Major goal of Bolsheviks and Communists was encouraging revolution on global scale</a:t>
            </a:r>
          </a:p>
          <a:p>
            <a:pPr lvl="1"/>
            <a:r>
              <a:rPr lang="en-US" dirty="0" smtClean="0"/>
              <a:t>Stalin views this as counterproductive, especially as war looms on horizon</a:t>
            </a:r>
          </a:p>
          <a:p>
            <a:pPr lvl="1"/>
            <a:r>
              <a:rPr lang="en-US" dirty="0" smtClean="0"/>
              <a:t>Socialism in one state would, by design, bring the USSR to self-sufficient levels of economic production in Agriculture and Industry</a:t>
            </a:r>
          </a:p>
          <a:p>
            <a:pPr lvl="1"/>
            <a:r>
              <a:rPr lang="en-US" dirty="0" smtClean="0"/>
              <a:t>USSR needed this to catch up to the West</a:t>
            </a:r>
          </a:p>
          <a:p>
            <a:pPr lvl="1"/>
            <a:r>
              <a:rPr lang="en-US" dirty="0" smtClean="0"/>
              <a:t>Centralized state, no parties or factions (banned by Lenin), democratic centralism</a:t>
            </a:r>
          </a:p>
          <a:p>
            <a:pPr lvl="1"/>
            <a:r>
              <a:rPr lang="en-US" dirty="0" smtClean="0"/>
              <a:t>NEP vs 5 year plans (</a:t>
            </a:r>
            <a:r>
              <a:rPr lang="en-US" dirty="0" err="1" smtClean="0"/>
              <a:t>NEPmen</a:t>
            </a:r>
            <a:r>
              <a:rPr lang="en-US" dirty="0" smtClean="0"/>
              <a:t>, Kulaks)</a:t>
            </a:r>
          </a:p>
          <a:p>
            <a:pPr lvl="1"/>
            <a:r>
              <a:rPr lang="en-US" dirty="0" smtClean="0"/>
              <a:t>Paranoia </a:t>
            </a:r>
            <a:endParaRPr lang="en-US" dirty="0"/>
          </a:p>
          <a:p>
            <a:r>
              <a:rPr lang="en-US" dirty="0" smtClean="0"/>
              <a:t>Use of force/Treatment of Opposition</a:t>
            </a:r>
          </a:p>
          <a:p>
            <a:pPr lvl="1"/>
            <a:r>
              <a:rPr lang="en-US" dirty="0" smtClean="0"/>
              <a:t>Gulags and show trials </a:t>
            </a:r>
          </a:p>
          <a:p>
            <a:pPr lvl="1"/>
            <a:r>
              <a:rPr lang="en-US" dirty="0" smtClean="0"/>
              <a:t>Kirov Affair – 1934</a:t>
            </a:r>
          </a:p>
          <a:p>
            <a:pPr lvl="1"/>
            <a:r>
              <a:rPr lang="en-US" dirty="0" smtClean="0"/>
              <a:t>The Great Terror/Purges – Trial of 16 (‘36), Trial of 21 (‘38)</a:t>
            </a:r>
          </a:p>
          <a:p>
            <a:pPr lvl="1"/>
            <a:r>
              <a:rPr lang="en-US" dirty="0" smtClean="0"/>
              <a:t>Assassinations/executions of political opponents (Trotsky, Kirov, Zinoviev, Kamenev, </a:t>
            </a:r>
            <a:r>
              <a:rPr lang="en-US" dirty="0" err="1" smtClean="0"/>
              <a:t>Rykov</a:t>
            </a:r>
            <a:r>
              <a:rPr lang="en-US" dirty="0" smtClean="0"/>
              <a:t>, Bukharin) </a:t>
            </a:r>
          </a:p>
          <a:p>
            <a:pPr lvl="1"/>
            <a:r>
              <a:rPr lang="en-US" dirty="0" smtClean="0"/>
              <a:t>CHEKA (Lenin), NKVD, then KGB</a:t>
            </a:r>
          </a:p>
          <a:p>
            <a:pPr lvl="1"/>
            <a:r>
              <a:rPr lang="en-US" dirty="0" smtClean="0"/>
              <a:t>Spying on political opponents and citizens leads to greater repression of thought against Stalin </a:t>
            </a:r>
          </a:p>
          <a:p>
            <a:endParaRPr lang="en-US" dirty="0"/>
          </a:p>
        </p:txBody>
      </p:sp>
      <p:pic>
        <p:nvPicPr>
          <p:cNvPr id="5" name="Content Placeholder 4"/>
          <p:cNvPicPr>
            <a:picLocks noGrp="1" noChangeAspect="1"/>
          </p:cNvPicPr>
          <p:nvPr>
            <p:ph sz="half" idx="2"/>
          </p:nvPr>
        </p:nvPicPr>
        <p:blipFill>
          <a:blip r:embed="rId3"/>
          <a:stretch>
            <a:fillRect/>
          </a:stretch>
        </p:blipFill>
        <p:spPr>
          <a:xfrm>
            <a:off x="9016643" y="1073426"/>
            <a:ext cx="2984029" cy="3974184"/>
          </a:xfrm>
          <a:prstGeom prst="rect">
            <a:avLst/>
          </a:prstGeom>
        </p:spPr>
      </p:pic>
      <p:pic>
        <p:nvPicPr>
          <p:cNvPr id="6" name="Picture 5"/>
          <p:cNvPicPr>
            <a:picLocks noChangeAspect="1"/>
          </p:cNvPicPr>
          <p:nvPr/>
        </p:nvPicPr>
        <p:blipFill>
          <a:blip r:embed="rId4"/>
          <a:stretch>
            <a:fillRect/>
          </a:stretch>
        </p:blipFill>
        <p:spPr>
          <a:xfrm>
            <a:off x="6204806" y="234637"/>
            <a:ext cx="2730472" cy="4281877"/>
          </a:xfrm>
          <a:prstGeom prst="rect">
            <a:avLst/>
          </a:prstGeom>
        </p:spPr>
      </p:pic>
    </p:spTree>
    <p:extLst>
      <p:ext uri="{BB962C8B-B14F-4D97-AF65-F5344CB8AC3E}">
        <p14:creationId xmlns:p14="http://schemas.microsoft.com/office/powerpoint/2010/main" val="4008955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3">
                                            <p:txEl>
                                              <p:pRg st="8" end="8"/>
                                            </p:txEl>
                                          </p:spTgt>
                                        </p:tgtEl>
                                        <p:attrNameLst>
                                          <p:attrName>style.visibility</p:attrName>
                                        </p:attrNameLst>
                                      </p:cBhvr>
                                      <p:to>
                                        <p:strVal val="visible"/>
                                      </p:to>
                                    </p:set>
                                    <p:animEffect transition="in" filter="fade">
                                      <p:cBhvr>
                                        <p:cTn id="63" dur="1000"/>
                                        <p:tgtEl>
                                          <p:spTgt spid="3">
                                            <p:txEl>
                                              <p:pRg st="8" end="8"/>
                                            </p:txEl>
                                          </p:spTgt>
                                        </p:tgtEl>
                                      </p:cBhvr>
                                    </p:animEffect>
                                    <p:anim calcmode="lin" valueType="num">
                                      <p:cBhvr>
                                        <p:cTn id="64"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3">
                                            <p:txEl>
                                              <p:pRg st="9" end="9"/>
                                            </p:txEl>
                                          </p:spTgt>
                                        </p:tgtEl>
                                        <p:attrNameLst>
                                          <p:attrName>style.visibility</p:attrName>
                                        </p:attrNameLst>
                                      </p:cBhvr>
                                      <p:to>
                                        <p:strVal val="visible"/>
                                      </p:to>
                                    </p:set>
                                    <p:animEffect transition="in" filter="fade">
                                      <p:cBhvr>
                                        <p:cTn id="70" dur="1000"/>
                                        <p:tgtEl>
                                          <p:spTgt spid="3">
                                            <p:txEl>
                                              <p:pRg st="9" end="9"/>
                                            </p:txEl>
                                          </p:spTgt>
                                        </p:tgtEl>
                                      </p:cBhvr>
                                    </p:animEffect>
                                    <p:anim calcmode="lin" valueType="num">
                                      <p:cBhvr>
                                        <p:cTn id="71"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72"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3">
                                            <p:txEl>
                                              <p:pRg st="10" end="10"/>
                                            </p:txEl>
                                          </p:spTgt>
                                        </p:tgtEl>
                                        <p:attrNameLst>
                                          <p:attrName>style.visibility</p:attrName>
                                        </p:attrNameLst>
                                      </p:cBhvr>
                                      <p:to>
                                        <p:strVal val="visible"/>
                                      </p:to>
                                    </p:set>
                                    <p:animEffect transition="in" filter="fade">
                                      <p:cBhvr>
                                        <p:cTn id="77" dur="1000"/>
                                        <p:tgtEl>
                                          <p:spTgt spid="3">
                                            <p:txEl>
                                              <p:pRg st="10" end="10"/>
                                            </p:txEl>
                                          </p:spTgt>
                                        </p:tgtEl>
                                      </p:cBhvr>
                                    </p:animEffect>
                                    <p:anim calcmode="lin" valueType="num">
                                      <p:cBhvr>
                                        <p:cTn id="78"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79"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grpId="0" nodeType="clickEffect">
                                  <p:stCondLst>
                                    <p:cond delay="0"/>
                                  </p:stCondLst>
                                  <p:childTnLst>
                                    <p:set>
                                      <p:cBhvr>
                                        <p:cTn id="83" dur="1" fill="hold">
                                          <p:stCondLst>
                                            <p:cond delay="0"/>
                                          </p:stCondLst>
                                        </p:cTn>
                                        <p:tgtEl>
                                          <p:spTgt spid="3">
                                            <p:txEl>
                                              <p:pRg st="11" end="11"/>
                                            </p:txEl>
                                          </p:spTgt>
                                        </p:tgtEl>
                                        <p:attrNameLst>
                                          <p:attrName>style.visibility</p:attrName>
                                        </p:attrNameLst>
                                      </p:cBhvr>
                                      <p:to>
                                        <p:strVal val="visible"/>
                                      </p:to>
                                    </p:set>
                                    <p:animEffect transition="in" filter="fade">
                                      <p:cBhvr>
                                        <p:cTn id="84" dur="1000"/>
                                        <p:tgtEl>
                                          <p:spTgt spid="3">
                                            <p:txEl>
                                              <p:pRg st="11" end="11"/>
                                            </p:txEl>
                                          </p:spTgt>
                                        </p:tgtEl>
                                      </p:cBhvr>
                                    </p:animEffect>
                                    <p:anim calcmode="lin" valueType="num">
                                      <p:cBhvr>
                                        <p:cTn id="85"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86" dur="1000" fill="hold"/>
                                        <p:tgtEl>
                                          <p:spTgt spid="3">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42" presetClass="entr" presetSubtype="0" fill="hold" grpId="0" nodeType="clickEffect">
                                  <p:stCondLst>
                                    <p:cond delay="0"/>
                                  </p:stCondLst>
                                  <p:childTnLst>
                                    <p:set>
                                      <p:cBhvr>
                                        <p:cTn id="90" dur="1" fill="hold">
                                          <p:stCondLst>
                                            <p:cond delay="0"/>
                                          </p:stCondLst>
                                        </p:cTn>
                                        <p:tgtEl>
                                          <p:spTgt spid="3">
                                            <p:txEl>
                                              <p:pRg st="12" end="12"/>
                                            </p:txEl>
                                          </p:spTgt>
                                        </p:tgtEl>
                                        <p:attrNameLst>
                                          <p:attrName>style.visibility</p:attrName>
                                        </p:attrNameLst>
                                      </p:cBhvr>
                                      <p:to>
                                        <p:strVal val="visible"/>
                                      </p:to>
                                    </p:set>
                                    <p:animEffect transition="in" filter="fade">
                                      <p:cBhvr>
                                        <p:cTn id="91" dur="1000"/>
                                        <p:tgtEl>
                                          <p:spTgt spid="3">
                                            <p:txEl>
                                              <p:pRg st="12" end="12"/>
                                            </p:txEl>
                                          </p:spTgt>
                                        </p:tgtEl>
                                      </p:cBhvr>
                                    </p:animEffect>
                                    <p:anim calcmode="lin" valueType="num">
                                      <p:cBhvr>
                                        <p:cTn id="92" dur="1000" fill="hold"/>
                                        <p:tgtEl>
                                          <p:spTgt spid="3">
                                            <p:txEl>
                                              <p:pRg st="12" end="12"/>
                                            </p:txEl>
                                          </p:spTgt>
                                        </p:tgtEl>
                                        <p:attrNameLst>
                                          <p:attrName>ppt_x</p:attrName>
                                        </p:attrNameLst>
                                      </p:cBhvr>
                                      <p:tavLst>
                                        <p:tav tm="0">
                                          <p:val>
                                            <p:strVal val="#ppt_x"/>
                                          </p:val>
                                        </p:tav>
                                        <p:tav tm="100000">
                                          <p:val>
                                            <p:strVal val="#ppt_x"/>
                                          </p:val>
                                        </p:tav>
                                      </p:tavLst>
                                    </p:anim>
                                    <p:anim calcmode="lin" valueType="num">
                                      <p:cBhvr>
                                        <p:cTn id="93" dur="1000" fill="hold"/>
                                        <p:tgtEl>
                                          <p:spTgt spid="3">
                                            <p:txEl>
                                              <p:pRg st="12" end="12"/>
                                            </p:txEl>
                                          </p:spTgt>
                                        </p:tgtEl>
                                        <p:attrNameLst>
                                          <p:attrName>ppt_y</p:attrName>
                                        </p:attrNameLst>
                                      </p:cBhvr>
                                      <p:tavLst>
                                        <p:tav tm="0">
                                          <p:val>
                                            <p:strVal val="#ppt_y+.1"/>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42" presetClass="entr" presetSubtype="0" fill="hold" grpId="0" nodeType="clickEffect">
                                  <p:stCondLst>
                                    <p:cond delay="0"/>
                                  </p:stCondLst>
                                  <p:childTnLst>
                                    <p:set>
                                      <p:cBhvr>
                                        <p:cTn id="97" dur="1" fill="hold">
                                          <p:stCondLst>
                                            <p:cond delay="0"/>
                                          </p:stCondLst>
                                        </p:cTn>
                                        <p:tgtEl>
                                          <p:spTgt spid="3">
                                            <p:txEl>
                                              <p:pRg st="13" end="13"/>
                                            </p:txEl>
                                          </p:spTgt>
                                        </p:tgtEl>
                                        <p:attrNameLst>
                                          <p:attrName>style.visibility</p:attrName>
                                        </p:attrNameLst>
                                      </p:cBhvr>
                                      <p:to>
                                        <p:strVal val="visible"/>
                                      </p:to>
                                    </p:set>
                                    <p:animEffect transition="in" filter="fade">
                                      <p:cBhvr>
                                        <p:cTn id="98" dur="1000"/>
                                        <p:tgtEl>
                                          <p:spTgt spid="3">
                                            <p:txEl>
                                              <p:pRg st="13" end="13"/>
                                            </p:txEl>
                                          </p:spTgt>
                                        </p:tgtEl>
                                      </p:cBhvr>
                                    </p:animEffect>
                                    <p:anim calcmode="lin" valueType="num">
                                      <p:cBhvr>
                                        <p:cTn id="99" dur="1000" fill="hold"/>
                                        <p:tgtEl>
                                          <p:spTgt spid="3">
                                            <p:txEl>
                                              <p:pRg st="13" end="13"/>
                                            </p:txEl>
                                          </p:spTgt>
                                        </p:tgtEl>
                                        <p:attrNameLst>
                                          <p:attrName>ppt_x</p:attrName>
                                        </p:attrNameLst>
                                      </p:cBhvr>
                                      <p:tavLst>
                                        <p:tav tm="0">
                                          <p:val>
                                            <p:strVal val="#ppt_x"/>
                                          </p:val>
                                        </p:tav>
                                        <p:tav tm="100000">
                                          <p:val>
                                            <p:strVal val="#ppt_x"/>
                                          </p:val>
                                        </p:tav>
                                      </p:tavLst>
                                    </p:anim>
                                    <p:anim calcmode="lin" valueType="num">
                                      <p:cBhvr>
                                        <p:cTn id="100" dur="1000" fill="hold"/>
                                        <p:tgtEl>
                                          <p:spTgt spid="3">
                                            <p:txEl>
                                              <p:pRg st="13" end="13"/>
                                            </p:txEl>
                                          </p:spTgt>
                                        </p:tgtEl>
                                        <p:attrNameLst>
                                          <p:attrName>ppt_y</p:attrName>
                                        </p:attrNameLst>
                                      </p:cBhvr>
                                      <p:tavLst>
                                        <p:tav tm="0">
                                          <p:val>
                                            <p:strVal val="#ppt_y+.1"/>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42" presetClass="entr" presetSubtype="0" fill="hold" grpId="0" nodeType="clickEffect">
                                  <p:stCondLst>
                                    <p:cond delay="0"/>
                                  </p:stCondLst>
                                  <p:childTnLst>
                                    <p:set>
                                      <p:cBhvr>
                                        <p:cTn id="104" dur="1" fill="hold">
                                          <p:stCondLst>
                                            <p:cond delay="0"/>
                                          </p:stCondLst>
                                        </p:cTn>
                                        <p:tgtEl>
                                          <p:spTgt spid="3">
                                            <p:txEl>
                                              <p:pRg st="14" end="14"/>
                                            </p:txEl>
                                          </p:spTgt>
                                        </p:tgtEl>
                                        <p:attrNameLst>
                                          <p:attrName>style.visibility</p:attrName>
                                        </p:attrNameLst>
                                      </p:cBhvr>
                                      <p:to>
                                        <p:strVal val="visible"/>
                                      </p:to>
                                    </p:set>
                                    <p:animEffect transition="in" filter="fade">
                                      <p:cBhvr>
                                        <p:cTn id="105" dur="1000"/>
                                        <p:tgtEl>
                                          <p:spTgt spid="3">
                                            <p:txEl>
                                              <p:pRg st="14" end="14"/>
                                            </p:txEl>
                                          </p:spTgt>
                                        </p:tgtEl>
                                      </p:cBhvr>
                                    </p:animEffect>
                                    <p:anim calcmode="lin" valueType="num">
                                      <p:cBhvr>
                                        <p:cTn id="106" dur="1000" fill="hold"/>
                                        <p:tgtEl>
                                          <p:spTgt spid="3">
                                            <p:txEl>
                                              <p:pRg st="14" end="14"/>
                                            </p:txEl>
                                          </p:spTgt>
                                        </p:tgtEl>
                                        <p:attrNameLst>
                                          <p:attrName>ppt_x</p:attrName>
                                        </p:attrNameLst>
                                      </p:cBhvr>
                                      <p:tavLst>
                                        <p:tav tm="0">
                                          <p:val>
                                            <p:strVal val="#ppt_x"/>
                                          </p:val>
                                        </p:tav>
                                        <p:tav tm="100000">
                                          <p:val>
                                            <p:strVal val="#ppt_x"/>
                                          </p:val>
                                        </p:tav>
                                      </p:tavLst>
                                    </p:anim>
                                    <p:anim calcmode="lin" valueType="num">
                                      <p:cBhvr>
                                        <p:cTn id="107" dur="1000" fill="hold"/>
                                        <p:tgtEl>
                                          <p:spTgt spid="3">
                                            <p:txEl>
                                              <p:pRg st="14" end="14"/>
                                            </p:txEl>
                                          </p:spTgt>
                                        </p:tgtEl>
                                        <p:attrNameLst>
                                          <p:attrName>ppt_y</p:attrName>
                                        </p:attrNameLst>
                                      </p:cBhvr>
                                      <p:tavLst>
                                        <p:tav tm="0">
                                          <p:val>
                                            <p:strVal val="#ppt_y+.1"/>
                                          </p:val>
                                        </p:tav>
                                        <p:tav tm="100000">
                                          <p:val>
                                            <p:strVal val="#ppt_y"/>
                                          </p:val>
                                        </p:tav>
                                      </p:tavLst>
                                    </p:anim>
                                  </p:childTnLst>
                                </p:cTn>
                              </p:par>
                            </p:childTnLst>
                          </p:cTn>
                        </p:par>
                      </p:childTnLst>
                    </p:cTn>
                  </p:par>
                  <p:par>
                    <p:cTn id="108" fill="hold">
                      <p:stCondLst>
                        <p:cond delay="indefinite"/>
                      </p:stCondLst>
                      <p:childTnLst>
                        <p:par>
                          <p:cTn id="109" fill="hold">
                            <p:stCondLst>
                              <p:cond delay="0"/>
                            </p:stCondLst>
                            <p:childTnLst>
                              <p:par>
                                <p:cTn id="110" presetID="42" presetClass="entr" presetSubtype="0" fill="hold" grpId="0" nodeType="clickEffect">
                                  <p:stCondLst>
                                    <p:cond delay="0"/>
                                  </p:stCondLst>
                                  <p:childTnLst>
                                    <p:set>
                                      <p:cBhvr>
                                        <p:cTn id="111" dur="1" fill="hold">
                                          <p:stCondLst>
                                            <p:cond delay="0"/>
                                          </p:stCondLst>
                                        </p:cTn>
                                        <p:tgtEl>
                                          <p:spTgt spid="3">
                                            <p:txEl>
                                              <p:pRg st="15" end="15"/>
                                            </p:txEl>
                                          </p:spTgt>
                                        </p:tgtEl>
                                        <p:attrNameLst>
                                          <p:attrName>style.visibility</p:attrName>
                                        </p:attrNameLst>
                                      </p:cBhvr>
                                      <p:to>
                                        <p:strVal val="visible"/>
                                      </p:to>
                                    </p:set>
                                    <p:animEffect transition="in" filter="fade">
                                      <p:cBhvr>
                                        <p:cTn id="112" dur="1000"/>
                                        <p:tgtEl>
                                          <p:spTgt spid="3">
                                            <p:txEl>
                                              <p:pRg st="15" end="15"/>
                                            </p:txEl>
                                          </p:spTgt>
                                        </p:tgtEl>
                                      </p:cBhvr>
                                    </p:animEffect>
                                    <p:anim calcmode="lin" valueType="num">
                                      <p:cBhvr>
                                        <p:cTn id="113" dur="1000" fill="hold"/>
                                        <p:tgtEl>
                                          <p:spTgt spid="3">
                                            <p:txEl>
                                              <p:pRg st="15" end="15"/>
                                            </p:txEl>
                                          </p:spTgt>
                                        </p:tgtEl>
                                        <p:attrNameLst>
                                          <p:attrName>ppt_x</p:attrName>
                                        </p:attrNameLst>
                                      </p:cBhvr>
                                      <p:tavLst>
                                        <p:tav tm="0">
                                          <p:val>
                                            <p:strVal val="#ppt_x"/>
                                          </p:val>
                                        </p:tav>
                                        <p:tav tm="100000">
                                          <p:val>
                                            <p:strVal val="#ppt_x"/>
                                          </p:val>
                                        </p:tav>
                                      </p:tavLst>
                                    </p:anim>
                                    <p:anim calcmode="lin" valueType="num">
                                      <p:cBhvr>
                                        <p:cTn id="114" dur="1000" fill="hold"/>
                                        <p:tgtEl>
                                          <p:spTgt spid="3">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5832" y="114237"/>
            <a:ext cx="9720072" cy="1499616"/>
          </a:xfrm>
        </p:spPr>
        <p:txBody>
          <a:bodyPr/>
          <a:lstStyle/>
          <a:p>
            <a:r>
              <a:rPr lang="en-US" dirty="0" smtClean="0"/>
              <a:t>Consolidation of Rule</a:t>
            </a:r>
            <a:endParaRPr lang="en-US" dirty="0"/>
          </a:p>
        </p:txBody>
      </p:sp>
      <p:pic>
        <p:nvPicPr>
          <p:cNvPr id="5" name="Content Placeholder 4"/>
          <p:cNvPicPr>
            <a:picLocks noGrp="1" noChangeAspect="1"/>
          </p:cNvPicPr>
          <p:nvPr>
            <p:ph sz="half" idx="1"/>
          </p:nvPr>
        </p:nvPicPr>
        <p:blipFill>
          <a:blip r:embed="rId2"/>
          <a:stretch>
            <a:fillRect/>
          </a:stretch>
        </p:blipFill>
        <p:spPr>
          <a:xfrm>
            <a:off x="168434" y="1888490"/>
            <a:ext cx="2533650" cy="1800225"/>
          </a:xfrm>
          <a:prstGeom prst="rect">
            <a:avLst/>
          </a:prstGeom>
        </p:spPr>
      </p:pic>
      <p:sp>
        <p:nvSpPr>
          <p:cNvPr id="4" name="Content Placeholder 3"/>
          <p:cNvSpPr>
            <a:spLocks noGrp="1"/>
          </p:cNvSpPr>
          <p:nvPr>
            <p:ph sz="half" idx="2"/>
          </p:nvPr>
        </p:nvSpPr>
        <p:spPr>
          <a:xfrm>
            <a:off x="5989320" y="1212574"/>
            <a:ext cx="5231958" cy="5096786"/>
          </a:xfrm>
        </p:spPr>
        <p:txBody>
          <a:bodyPr>
            <a:normAutofit fontScale="92500" lnSpcReduction="10000"/>
          </a:bodyPr>
          <a:lstStyle/>
          <a:p>
            <a:r>
              <a:rPr lang="en-US" dirty="0"/>
              <a:t>Propaganda </a:t>
            </a:r>
          </a:p>
          <a:p>
            <a:pPr lvl="1"/>
            <a:r>
              <a:rPr lang="en-US" dirty="0"/>
              <a:t>Trotsky eliminated from photos</a:t>
            </a:r>
          </a:p>
          <a:p>
            <a:pPr lvl="1"/>
            <a:r>
              <a:rPr lang="en-US" dirty="0"/>
              <a:t>Books edited to include more about Stalin</a:t>
            </a:r>
          </a:p>
          <a:p>
            <a:pPr lvl="1"/>
            <a:r>
              <a:rPr lang="en-US" dirty="0"/>
              <a:t>Lies about Stalin’s roles in the Revolutions and Civil </a:t>
            </a:r>
            <a:r>
              <a:rPr lang="en-US" dirty="0" smtClean="0"/>
              <a:t>War</a:t>
            </a:r>
          </a:p>
          <a:p>
            <a:pPr lvl="1"/>
            <a:r>
              <a:rPr lang="en-US" dirty="0" smtClean="0"/>
              <a:t>As Lenin’s right hand man, then Stalin in foreground as leader</a:t>
            </a:r>
          </a:p>
          <a:p>
            <a:pPr lvl="1"/>
            <a:r>
              <a:rPr lang="en-US" dirty="0" smtClean="0"/>
              <a:t>In text showing changes to Communist philosophy, demonstrating Stalin first as tutor, then as successor to state leadership role</a:t>
            </a:r>
          </a:p>
          <a:p>
            <a:pPr lvl="1"/>
            <a:r>
              <a:rPr lang="en-US" dirty="0" smtClean="0"/>
              <a:t>Posters, songs, books, Pravda (“Truth”, Newspaper)</a:t>
            </a:r>
          </a:p>
          <a:p>
            <a:pPr lvl="1"/>
            <a:r>
              <a:rPr lang="en-US" dirty="0" smtClean="0"/>
              <a:t>National Anthem</a:t>
            </a:r>
          </a:p>
          <a:p>
            <a:pPr lvl="1"/>
            <a:r>
              <a:rPr lang="en-US" dirty="0" smtClean="0"/>
              <a:t>Flag (hammer, sickle union between rural and urban society)</a:t>
            </a:r>
            <a:endParaRPr lang="en-US" dirty="0"/>
          </a:p>
          <a:p>
            <a:r>
              <a:rPr lang="en-US" dirty="0"/>
              <a:t>Cult of </a:t>
            </a:r>
            <a:r>
              <a:rPr lang="en-US" dirty="0" smtClean="0"/>
              <a:t>Personality/Role of Leader</a:t>
            </a:r>
            <a:endParaRPr lang="en-US" dirty="0"/>
          </a:p>
          <a:p>
            <a:pPr lvl="1"/>
            <a:r>
              <a:rPr lang="en-US" dirty="0"/>
              <a:t>Manufactured charisma </a:t>
            </a:r>
            <a:endParaRPr lang="en-US" dirty="0" smtClean="0"/>
          </a:p>
          <a:p>
            <a:pPr lvl="1"/>
            <a:r>
              <a:rPr lang="en-US" dirty="0" smtClean="0"/>
              <a:t>Stalin did not have leading roles in Revolution, Civil War</a:t>
            </a:r>
          </a:p>
          <a:p>
            <a:pPr lvl="1"/>
            <a:r>
              <a:rPr lang="en-US" dirty="0" smtClean="0"/>
              <a:t>Propaganda</a:t>
            </a:r>
          </a:p>
          <a:p>
            <a:pPr lvl="1"/>
            <a:r>
              <a:rPr lang="en-US" dirty="0" smtClean="0"/>
              <a:t>People see Stalin as omnipresent, omnipotent</a:t>
            </a:r>
          </a:p>
          <a:p>
            <a:pPr lvl="1"/>
            <a:endParaRPr lang="en-US" dirty="0"/>
          </a:p>
          <a:p>
            <a:endParaRPr lang="en-US" dirty="0"/>
          </a:p>
        </p:txBody>
      </p:sp>
      <p:pic>
        <p:nvPicPr>
          <p:cNvPr id="6" name="Picture 5"/>
          <p:cNvPicPr>
            <a:picLocks noChangeAspect="1"/>
          </p:cNvPicPr>
          <p:nvPr/>
        </p:nvPicPr>
        <p:blipFill>
          <a:blip r:embed="rId3"/>
          <a:stretch>
            <a:fillRect/>
          </a:stretch>
        </p:blipFill>
        <p:spPr>
          <a:xfrm>
            <a:off x="3026664" y="2088515"/>
            <a:ext cx="2857500" cy="1600200"/>
          </a:xfrm>
          <a:prstGeom prst="rect">
            <a:avLst/>
          </a:prstGeom>
        </p:spPr>
      </p:pic>
      <p:pic>
        <p:nvPicPr>
          <p:cNvPr id="7" name="Picture 6"/>
          <p:cNvPicPr>
            <a:picLocks noChangeAspect="1"/>
          </p:cNvPicPr>
          <p:nvPr/>
        </p:nvPicPr>
        <p:blipFill>
          <a:blip r:embed="rId4"/>
          <a:stretch>
            <a:fillRect/>
          </a:stretch>
        </p:blipFill>
        <p:spPr>
          <a:xfrm>
            <a:off x="244634" y="3963352"/>
            <a:ext cx="2457450" cy="1857375"/>
          </a:xfrm>
          <a:prstGeom prst="rect">
            <a:avLst/>
          </a:prstGeom>
        </p:spPr>
      </p:pic>
      <p:pic>
        <p:nvPicPr>
          <p:cNvPr id="8" name="Picture 7"/>
          <p:cNvPicPr>
            <a:picLocks noChangeAspect="1"/>
          </p:cNvPicPr>
          <p:nvPr/>
        </p:nvPicPr>
        <p:blipFill>
          <a:blip r:embed="rId5"/>
          <a:stretch>
            <a:fillRect/>
          </a:stretch>
        </p:blipFill>
        <p:spPr>
          <a:xfrm>
            <a:off x="3167062" y="3963352"/>
            <a:ext cx="1743075" cy="2619375"/>
          </a:xfrm>
          <a:prstGeom prst="rect">
            <a:avLst/>
          </a:prstGeom>
        </p:spPr>
      </p:pic>
    </p:spTree>
    <p:extLst>
      <p:ext uri="{BB962C8B-B14F-4D97-AF65-F5344CB8AC3E}">
        <p14:creationId xmlns:p14="http://schemas.microsoft.com/office/powerpoint/2010/main" val="1872239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4">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4">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 calcmode="lin" valueType="num">
                                      <p:cBhvr>
                                        <p:cTn id="15" dur="10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4">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4">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4">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anim calcmode="lin" valueType="num">
                                      <p:cBhvr>
                                        <p:cTn id="23" dur="10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4">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4">
                                            <p:txEl>
                                              <p:pRg st="2" end="2"/>
                                            </p:txEl>
                                          </p:spTgt>
                                        </p:tgtEl>
                                        <p:attrNameLst>
                                          <p:attrName>style.rotation</p:attrName>
                                        </p:attrNameLst>
                                      </p:cBhvr>
                                      <p:tavLst>
                                        <p:tav tm="0">
                                          <p:val>
                                            <p:fltVal val="90"/>
                                          </p:val>
                                        </p:tav>
                                        <p:tav tm="100000">
                                          <p:val>
                                            <p:fltVal val="0"/>
                                          </p:val>
                                        </p:tav>
                                      </p:tavLst>
                                    </p:anim>
                                    <p:animEffect transition="in" filter="fade">
                                      <p:cBhvr>
                                        <p:cTn id="26" dur="1000"/>
                                        <p:tgtEl>
                                          <p:spTgt spid="4">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4">
                                            <p:txEl>
                                              <p:pRg st="3" end="3"/>
                                            </p:txEl>
                                          </p:spTgt>
                                        </p:tgtEl>
                                        <p:attrNameLst>
                                          <p:attrName>style.visibility</p:attrName>
                                        </p:attrNameLst>
                                      </p:cBhvr>
                                      <p:to>
                                        <p:strVal val="visible"/>
                                      </p:to>
                                    </p:set>
                                    <p:anim calcmode="lin" valueType="num">
                                      <p:cBhvr>
                                        <p:cTn id="31" dur="1000" fill="hold"/>
                                        <p:tgtEl>
                                          <p:spTgt spid="4">
                                            <p:txEl>
                                              <p:pRg st="3" end="3"/>
                                            </p:txEl>
                                          </p:spTgt>
                                        </p:tgtEl>
                                        <p:attrNameLst>
                                          <p:attrName>ppt_w</p:attrName>
                                        </p:attrNameLst>
                                      </p:cBhvr>
                                      <p:tavLst>
                                        <p:tav tm="0">
                                          <p:val>
                                            <p:fltVal val="0"/>
                                          </p:val>
                                        </p:tav>
                                        <p:tav tm="100000">
                                          <p:val>
                                            <p:strVal val="#ppt_w"/>
                                          </p:val>
                                        </p:tav>
                                      </p:tavLst>
                                    </p:anim>
                                    <p:anim calcmode="lin" valueType="num">
                                      <p:cBhvr>
                                        <p:cTn id="32" dur="1000" fill="hold"/>
                                        <p:tgtEl>
                                          <p:spTgt spid="4">
                                            <p:txEl>
                                              <p:pRg st="3" end="3"/>
                                            </p:txEl>
                                          </p:spTgt>
                                        </p:tgtEl>
                                        <p:attrNameLst>
                                          <p:attrName>ppt_h</p:attrName>
                                        </p:attrNameLst>
                                      </p:cBhvr>
                                      <p:tavLst>
                                        <p:tav tm="0">
                                          <p:val>
                                            <p:fltVal val="0"/>
                                          </p:val>
                                        </p:tav>
                                        <p:tav tm="100000">
                                          <p:val>
                                            <p:strVal val="#ppt_h"/>
                                          </p:val>
                                        </p:tav>
                                      </p:tavLst>
                                    </p:anim>
                                    <p:anim calcmode="lin" valueType="num">
                                      <p:cBhvr>
                                        <p:cTn id="33" dur="1000" fill="hold"/>
                                        <p:tgtEl>
                                          <p:spTgt spid="4">
                                            <p:txEl>
                                              <p:pRg st="3" end="3"/>
                                            </p:txEl>
                                          </p:spTgt>
                                        </p:tgtEl>
                                        <p:attrNameLst>
                                          <p:attrName>style.rotation</p:attrName>
                                        </p:attrNameLst>
                                      </p:cBhvr>
                                      <p:tavLst>
                                        <p:tav tm="0">
                                          <p:val>
                                            <p:fltVal val="90"/>
                                          </p:val>
                                        </p:tav>
                                        <p:tav tm="100000">
                                          <p:val>
                                            <p:fltVal val="0"/>
                                          </p:val>
                                        </p:tav>
                                      </p:tavLst>
                                    </p:anim>
                                    <p:animEffect transition="in" filter="fade">
                                      <p:cBhvr>
                                        <p:cTn id="34" dur="1000"/>
                                        <p:tgtEl>
                                          <p:spTgt spid="4">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4">
                                            <p:txEl>
                                              <p:pRg st="4" end="4"/>
                                            </p:txEl>
                                          </p:spTgt>
                                        </p:tgtEl>
                                        <p:attrNameLst>
                                          <p:attrName>style.visibility</p:attrName>
                                        </p:attrNameLst>
                                      </p:cBhvr>
                                      <p:to>
                                        <p:strVal val="visible"/>
                                      </p:to>
                                    </p:set>
                                    <p:anim calcmode="lin" valueType="num">
                                      <p:cBhvr>
                                        <p:cTn id="39" dur="1000" fill="hold"/>
                                        <p:tgtEl>
                                          <p:spTgt spid="4">
                                            <p:txEl>
                                              <p:pRg st="4" end="4"/>
                                            </p:txEl>
                                          </p:spTgt>
                                        </p:tgtEl>
                                        <p:attrNameLst>
                                          <p:attrName>ppt_w</p:attrName>
                                        </p:attrNameLst>
                                      </p:cBhvr>
                                      <p:tavLst>
                                        <p:tav tm="0">
                                          <p:val>
                                            <p:fltVal val="0"/>
                                          </p:val>
                                        </p:tav>
                                        <p:tav tm="100000">
                                          <p:val>
                                            <p:strVal val="#ppt_w"/>
                                          </p:val>
                                        </p:tav>
                                      </p:tavLst>
                                    </p:anim>
                                    <p:anim calcmode="lin" valueType="num">
                                      <p:cBhvr>
                                        <p:cTn id="40" dur="1000" fill="hold"/>
                                        <p:tgtEl>
                                          <p:spTgt spid="4">
                                            <p:txEl>
                                              <p:pRg st="4" end="4"/>
                                            </p:txEl>
                                          </p:spTgt>
                                        </p:tgtEl>
                                        <p:attrNameLst>
                                          <p:attrName>ppt_h</p:attrName>
                                        </p:attrNameLst>
                                      </p:cBhvr>
                                      <p:tavLst>
                                        <p:tav tm="0">
                                          <p:val>
                                            <p:fltVal val="0"/>
                                          </p:val>
                                        </p:tav>
                                        <p:tav tm="100000">
                                          <p:val>
                                            <p:strVal val="#ppt_h"/>
                                          </p:val>
                                        </p:tav>
                                      </p:tavLst>
                                    </p:anim>
                                    <p:anim calcmode="lin" valueType="num">
                                      <p:cBhvr>
                                        <p:cTn id="41" dur="1000" fill="hold"/>
                                        <p:tgtEl>
                                          <p:spTgt spid="4">
                                            <p:txEl>
                                              <p:pRg st="4" end="4"/>
                                            </p:txEl>
                                          </p:spTgt>
                                        </p:tgtEl>
                                        <p:attrNameLst>
                                          <p:attrName>style.rotation</p:attrName>
                                        </p:attrNameLst>
                                      </p:cBhvr>
                                      <p:tavLst>
                                        <p:tav tm="0">
                                          <p:val>
                                            <p:fltVal val="90"/>
                                          </p:val>
                                        </p:tav>
                                        <p:tav tm="100000">
                                          <p:val>
                                            <p:fltVal val="0"/>
                                          </p:val>
                                        </p:tav>
                                      </p:tavLst>
                                    </p:anim>
                                    <p:animEffect transition="in" filter="fade">
                                      <p:cBhvr>
                                        <p:cTn id="42" dur="1000"/>
                                        <p:tgtEl>
                                          <p:spTgt spid="4">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grpId="0" nodeType="clickEffect">
                                  <p:stCondLst>
                                    <p:cond delay="0"/>
                                  </p:stCondLst>
                                  <p:childTnLst>
                                    <p:set>
                                      <p:cBhvr>
                                        <p:cTn id="46" dur="1" fill="hold">
                                          <p:stCondLst>
                                            <p:cond delay="0"/>
                                          </p:stCondLst>
                                        </p:cTn>
                                        <p:tgtEl>
                                          <p:spTgt spid="4">
                                            <p:txEl>
                                              <p:pRg st="5" end="5"/>
                                            </p:txEl>
                                          </p:spTgt>
                                        </p:tgtEl>
                                        <p:attrNameLst>
                                          <p:attrName>style.visibility</p:attrName>
                                        </p:attrNameLst>
                                      </p:cBhvr>
                                      <p:to>
                                        <p:strVal val="visible"/>
                                      </p:to>
                                    </p:set>
                                    <p:anim calcmode="lin" valueType="num">
                                      <p:cBhvr>
                                        <p:cTn id="47" dur="1000" fill="hold"/>
                                        <p:tgtEl>
                                          <p:spTgt spid="4">
                                            <p:txEl>
                                              <p:pRg st="5" end="5"/>
                                            </p:txEl>
                                          </p:spTgt>
                                        </p:tgtEl>
                                        <p:attrNameLst>
                                          <p:attrName>ppt_w</p:attrName>
                                        </p:attrNameLst>
                                      </p:cBhvr>
                                      <p:tavLst>
                                        <p:tav tm="0">
                                          <p:val>
                                            <p:fltVal val="0"/>
                                          </p:val>
                                        </p:tav>
                                        <p:tav tm="100000">
                                          <p:val>
                                            <p:strVal val="#ppt_w"/>
                                          </p:val>
                                        </p:tav>
                                      </p:tavLst>
                                    </p:anim>
                                    <p:anim calcmode="lin" valueType="num">
                                      <p:cBhvr>
                                        <p:cTn id="48" dur="1000" fill="hold"/>
                                        <p:tgtEl>
                                          <p:spTgt spid="4">
                                            <p:txEl>
                                              <p:pRg st="5" end="5"/>
                                            </p:txEl>
                                          </p:spTgt>
                                        </p:tgtEl>
                                        <p:attrNameLst>
                                          <p:attrName>ppt_h</p:attrName>
                                        </p:attrNameLst>
                                      </p:cBhvr>
                                      <p:tavLst>
                                        <p:tav tm="0">
                                          <p:val>
                                            <p:fltVal val="0"/>
                                          </p:val>
                                        </p:tav>
                                        <p:tav tm="100000">
                                          <p:val>
                                            <p:strVal val="#ppt_h"/>
                                          </p:val>
                                        </p:tav>
                                      </p:tavLst>
                                    </p:anim>
                                    <p:anim calcmode="lin" valueType="num">
                                      <p:cBhvr>
                                        <p:cTn id="49" dur="1000" fill="hold"/>
                                        <p:tgtEl>
                                          <p:spTgt spid="4">
                                            <p:txEl>
                                              <p:pRg st="5" end="5"/>
                                            </p:txEl>
                                          </p:spTgt>
                                        </p:tgtEl>
                                        <p:attrNameLst>
                                          <p:attrName>style.rotation</p:attrName>
                                        </p:attrNameLst>
                                      </p:cBhvr>
                                      <p:tavLst>
                                        <p:tav tm="0">
                                          <p:val>
                                            <p:fltVal val="90"/>
                                          </p:val>
                                        </p:tav>
                                        <p:tav tm="100000">
                                          <p:val>
                                            <p:fltVal val="0"/>
                                          </p:val>
                                        </p:tav>
                                      </p:tavLst>
                                    </p:anim>
                                    <p:animEffect transition="in" filter="fade">
                                      <p:cBhvr>
                                        <p:cTn id="50" dur="1000"/>
                                        <p:tgtEl>
                                          <p:spTgt spid="4">
                                            <p:txEl>
                                              <p:pRg st="5" end="5"/>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31" presetClass="entr" presetSubtype="0" fill="hold" grpId="0" nodeType="clickEffect">
                                  <p:stCondLst>
                                    <p:cond delay="0"/>
                                  </p:stCondLst>
                                  <p:childTnLst>
                                    <p:set>
                                      <p:cBhvr>
                                        <p:cTn id="54" dur="1" fill="hold">
                                          <p:stCondLst>
                                            <p:cond delay="0"/>
                                          </p:stCondLst>
                                        </p:cTn>
                                        <p:tgtEl>
                                          <p:spTgt spid="4">
                                            <p:txEl>
                                              <p:pRg st="6" end="6"/>
                                            </p:txEl>
                                          </p:spTgt>
                                        </p:tgtEl>
                                        <p:attrNameLst>
                                          <p:attrName>style.visibility</p:attrName>
                                        </p:attrNameLst>
                                      </p:cBhvr>
                                      <p:to>
                                        <p:strVal val="visible"/>
                                      </p:to>
                                    </p:set>
                                    <p:anim calcmode="lin" valueType="num">
                                      <p:cBhvr>
                                        <p:cTn id="55" dur="1000" fill="hold"/>
                                        <p:tgtEl>
                                          <p:spTgt spid="4">
                                            <p:txEl>
                                              <p:pRg st="6" end="6"/>
                                            </p:txEl>
                                          </p:spTgt>
                                        </p:tgtEl>
                                        <p:attrNameLst>
                                          <p:attrName>ppt_w</p:attrName>
                                        </p:attrNameLst>
                                      </p:cBhvr>
                                      <p:tavLst>
                                        <p:tav tm="0">
                                          <p:val>
                                            <p:fltVal val="0"/>
                                          </p:val>
                                        </p:tav>
                                        <p:tav tm="100000">
                                          <p:val>
                                            <p:strVal val="#ppt_w"/>
                                          </p:val>
                                        </p:tav>
                                      </p:tavLst>
                                    </p:anim>
                                    <p:anim calcmode="lin" valueType="num">
                                      <p:cBhvr>
                                        <p:cTn id="56" dur="1000" fill="hold"/>
                                        <p:tgtEl>
                                          <p:spTgt spid="4">
                                            <p:txEl>
                                              <p:pRg st="6" end="6"/>
                                            </p:txEl>
                                          </p:spTgt>
                                        </p:tgtEl>
                                        <p:attrNameLst>
                                          <p:attrName>ppt_h</p:attrName>
                                        </p:attrNameLst>
                                      </p:cBhvr>
                                      <p:tavLst>
                                        <p:tav tm="0">
                                          <p:val>
                                            <p:fltVal val="0"/>
                                          </p:val>
                                        </p:tav>
                                        <p:tav tm="100000">
                                          <p:val>
                                            <p:strVal val="#ppt_h"/>
                                          </p:val>
                                        </p:tav>
                                      </p:tavLst>
                                    </p:anim>
                                    <p:anim calcmode="lin" valueType="num">
                                      <p:cBhvr>
                                        <p:cTn id="57" dur="1000" fill="hold"/>
                                        <p:tgtEl>
                                          <p:spTgt spid="4">
                                            <p:txEl>
                                              <p:pRg st="6" end="6"/>
                                            </p:txEl>
                                          </p:spTgt>
                                        </p:tgtEl>
                                        <p:attrNameLst>
                                          <p:attrName>style.rotation</p:attrName>
                                        </p:attrNameLst>
                                      </p:cBhvr>
                                      <p:tavLst>
                                        <p:tav tm="0">
                                          <p:val>
                                            <p:fltVal val="90"/>
                                          </p:val>
                                        </p:tav>
                                        <p:tav tm="100000">
                                          <p:val>
                                            <p:fltVal val="0"/>
                                          </p:val>
                                        </p:tav>
                                      </p:tavLst>
                                    </p:anim>
                                    <p:animEffect transition="in" filter="fade">
                                      <p:cBhvr>
                                        <p:cTn id="58" dur="1000"/>
                                        <p:tgtEl>
                                          <p:spTgt spid="4">
                                            <p:txEl>
                                              <p:pRg st="6" end="6"/>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31" presetClass="entr" presetSubtype="0" fill="hold" grpId="0" nodeType="clickEffect">
                                  <p:stCondLst>
                                    <p:cond delay="0"/>
                                  </p:stCondLst>
                                  <p:childTnLst>
                                    <p:set>
                                      <p:cBhvr>
                                        <p:cTn id="62" dur="1" fill="hold">
                                          <p:stCondLst>
                                            <p:cond delay="0"/>
                                          </p:stCondLst>
                                        </p:cTn>
                                        <p:tgtEl>
                                          <p:spTgt spid="4">
                                            <p:txEl>
                                              <p:pRg st="7" end="7"/>
                                            </p:txEl>
                                          </p:spTgt>
                                        </p:tgtEl>
                                        <p:attrNameLst>
                                          <p:attrName>style.visibility</p:attrName>
                                        </p:attrNameLst>
                                      </p:cBhvr>
                                      <p:to>
                                        <p:strVal val="visible"/>
                                      </p:to>
                                    </p:set>
                                    <p:anim calcmode="lin" valueType="num">
                                      <p:cBhvr>
                                        <p:cTn id="63" dur="1000" fill="hold"/>
                                        <p:tgtEl>
                                          <p:spTgt spid="4">
                                            <p:txEl>
                                              <p:pRg st="7" end="7"/>
                                            </p:txEl>
                                          </p:spTgt>
                                        </p:tgtEl>
                                        <p:attrNameLst>
                                          <p:attrName>ppt_w</p:attrName>
                                        </p:attrNameLst>
                                      </p:cBhvr>
                                      <p:tavLst>
                                        <p:tav tm="0">
                                          <p:val>
                                            <p:fltVal val="0"/>
                                          </p:val>
                                        </p:tav>
                                        <p:tav tm="100000">
                                          <p:val>
                                            <p:strVal val="#ppt_w"/>
                                          </p:val>
                                        </p:tav>
                                      </p:tavLst>
                                    </p:anim>
                                    <p:anim calcmode="lin" valueType="num">
                                      <p:cBhvr>
                                        <p:cTn id="64" dur="1000" fill="hold"/>
                                        <p:tgtEl>
                                          <p:spTgt spid="4">
                                            <p:txEl>
                                              <p:pRg st="7" end="7"/>
                                            </p:txEl>
                                          </p:spTgt>
                                        </p:tgtEl>
                                        <p:attrNameLst>
                                          <p:attrName>ppt_h</p:attrName>
                                        </p:attrNameLst>
                                      </p:cBhvr>
                                      <p:tavLst>
                                        <p:tav tm="0">
                                          <p:val>
                                            <p:fltVal val="0"/>
                                          </p:val>
                                        </p:tav>
                                        <p:tav tm="100000">
                                          <p:val>
                                            <p:strVal val="#ppt_h"/>
                                          </p:val>
                                        </p:tav>
                                      </p:tavLst>
                                    </p:anim>
                                    <p:anim calcmode="lin" valueType="num">
                                      <p:cBhvr>
                                        <p:cTn id="65" dur="1000" fill="hold"/>
                                        <p:tgtEl>
                                          <p:spTgt spid="4">
                                            <p:txEl>
                                              <p:pRg st="7" end="7"/>
                                            </p:txEl>
                                          </p:spTgt>
                                        </p:tgtEl>
                                        <p:attrNameLst>
                                          <p:attrName>style.rotation</p:attrName>
                                        </p:attrNameLst>
                                      </p:cBhvr>
                                      <p:tavLst>
                                        <p:tav tm="0">
                                          <p:val>
                                            <p:fltVal val="90"/>
                                          </p:val>
                                        </p:tav>
                                        <p:tav tm="100000">
                                          <p:val>
                                            <p:fltVal val="0"/>
                                          </p:val>
                                        </p:tav>
                                      </p:tavLst>
                                    </p:anim>
                                    <p:animEffect transition="in" filter="fade">
                                      <p:cBhvr>
                                        <p:cTn id="66" dur="1000"/>
                                        <p:tgtEl>
                                          <p:spTgt spid="4">
                                            <p:txEl>
                                              <p:pRg st="7" end="7"/>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31" presetClass="entr" presetSubtype="0" fill="hold" grpId="0" nodeType="clickEffect">
                                  <p:stCondLst>
                                    <p:cond delay="0"/>
                                  </p:stCondLst>
                                  <p:childTnLst>
                                    <p:set>
                                      <p:cBhvr>
                                        <p:cTn id="70" dur="1" fill="hold">
                                          <p:stCondLst>
                                            <p:cond delay="0"/>
                                          </p:stCondLst>
                                        </p:cTn>
                                        <p:tgtEl>
                                          <p:spTgt spid="4">
                                            <p:txEl>
                                              <p:pRg st="8" end="8"/>
                                            </p:txEl>
                                          </p:spTgt>
                                        </p:tgtEl>
                                        <p:attrNameLst>
                                          <p:attrName>style.visibility</p:attrName>
                                        </p:attrNameLst>
                                      </p:cBhvr>
                                      <p:to>
                                        <p:strVal val="visible"/>
                                      </p:to>
                                    </p:set>
                                    <p:anim calcmode="lin" valueType="num">
                                      <p:cBhvr>
                                        <p:cTn id="71" dur="1000" fill="hold"/>
                                        <p:tgtEl>
                                          <p:spTgt spid="4">
                                            <p:txEl>
                                              <p:pRg st="8" end="8"/>
                                            </p:txEl>
                                          </p:spTgt>
                                        </p:tgtEl>
                                        <p:attrNameLst>
                                          <p:attrName>ppt_w</p:attrName>
                                        </p:attrNameLst>
                                      </p:cBhvr>
                                      <p:tavLst>
                                        <p:tav tm="0">
                                          <p:val>
                                            <p:fltVal val="0"/>
                                          </p:val>
                                        </p:tav>
                                        <p:tav tm="100000">
                                          <p:val>
                                            <p:strVal val="#ppt_w"/>
                                          </p:val>
                                        </p:tav>
                                      </p:tavLst>
                                    </p:anim>
                                    <p:anim calcmode="lin" valueType="num">
                                      <p:cBhvr>
                                        <p:cTn id="72" dur="1000" fill="hold"/>
                                        <p:tgtEl>
                                          <p:spTgt spid="4">
                                            <p:txEl>
                                              <p:pRg st="8" end="8"/>
                                            </p:txEl>
                                          </p:spTgt>
                                        </p:tgtEl>
                                        <p:attrNameLst>
                                          <p:attrName>ppt_h</p:attrName>
                                        </p:attrNameLst>
                                      </p:cBhvr>
                                      <p:tavLst>
                                        <p:tav tm="0">
                                          <p:val>
                                            <p:fltVal val="0"/>
                                          </p:val>
                                        </p:tav>
                                        <p:tav tm="100000">
                                          <p:val>
                                            <p:strVal val="#ppt_h"/>
                                          </p:val>
                                        </p:tav>
                                      </p:tavLst>
                                    </p:anim>
                                    <p:anim calcmode="lin" valueType="num">
                                      <p:cBhvr>
                                        <p:cTn id="73" dur="1000" fill="hold"/>
                                        <p:tgtEl>
                                          <p:spTgt spid="4">
                                            <p:txEl>
                                              <p:pRg st="8" end="8"/>
                                            </p:txEl>
                                          </p:spTgt>
                                        </p:tgtEl>
                                        <p:attrNameLst>
                                          <p:attrName>style.rotation</p:attrName>
                                        </p:attrNameLst>
                                      </p:cBhvr>
                                      <p:tavLst>
                                        <p:tav tm="0">
                                          <p:val>
                                            <p:fltVal val="90"/>
                                          </p:val>
                                        </p:tav>
                                        <p:tav tm="100000">
                                          <p:val>
                                            <p:fltVal val="0"/>
                                          </p:val>
                                        </p:tav>
                                      </p:tavLst>
                                    </p:anim>
                                    <p:animEffect transition="in" filter="fade">
                                      <p:cBhvr>
                                        <p:cTn id="74" dur="1000"/>
                                        <p:tgtEl>
                                          <p:spTgt spid="4">
                                            <p:txEl>
                                              <p:pRg st="8" end="8"/>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31" presetClass="entr" presetSubtype="0" fill="hold" grpId="0" nodeType="clickEffect">
                                  <p:stCondLst>
                                    <p:cond delay="0"/>
                                  </p:stCondLst>
                                  <p:childTnLst>
                                    <p:set>
                                      <p:cBhvr>
                                        <p:cTn id="78" dur="1" fill="hold">
                                          <p:stCondLst>
                                            <p:cond delay="0"/>
                                          </p:stCondLst>
                                        </p:cTn>
                                        <p:tgtEl>
                                          <p:spTgt spid="4">
                                            <p:txEl>
                                              <p:pRg st="9" end="9"/>
                                            </p:txEl>
                                          </p:spTgt>
                                        </p:tgtEl>
                                        <p:attrNameLst>
                                          <p:attrName>style.visibility</p:attrName>
                                        </p:attrNameLst>
                                      </p:cBhvr>
                                      <p:to>
                                        <p:strVal val="visible"/>
                                      </p:to>
                                    </p:set>
                                    <p:anim calcmode="lin" valueType="num">
                                      <p:cBhvr>
                                        <p:cTn id="79" dur="1000" fill="hold"/>
                                        <p:tgtEl>
                                          <p:spTgt spid="4">
                                            <p:txEl>
                                              <p:pRg st="9" end="9"/>
                                            </p:txEl>
                                          </p:spTgt>
                                        </p:tgtEl>
                                        <p:attrNameLst>
                                          <p:attrName>ppt_w</p:attrName>
                                        </p:attrNameLst>
                                      </p:cBhvr>
                                      <p:tavLst>
                                        <p:tav tm="0">
                                          <p:val>
                                            <p:fltVal val="0"/>
                                          </p:val>
                                        </p:tav>
                                        <p:tav tm="100000">
                                          <p:val>
                                            <p:strVal val="#ppt_w"/>
                                          </p:val>
                                        </p:tav>
                                      </p:tavLst>
                                    </p:anim>
                                    <p:anim calcmode="lin" valueType="num">
                                      <p:cBhvr>
                                        <p:cTn id="80" dur="1000" fill="hold"/>
                                        <p:tgtEl>
                                          <p:spTgt spid="4">
                                            <p:txEl>
                                              <p:pRg st="9" end="9"/>
                                            </p:txEl>
                                          </p:spTgt>
                                        </p:tgtEl>
                                        <p:attrNameLst>
                                          <p:attrName>ppt_h</p:attrName>
                                        </p:attrNameLst>
                                      </p:cBhvr>
                                      <p:tavLst>
                                        <p:tav tm="0">
                                          <p:val>
                                            <p:fltVal val="0"/>
                                          </p:val>
                                        </p:tav>
                                        <p:tav tm="100000">
                                          <p:val>
                                            <p:strVal val="#ppt_h"/>
                                          </p:val>
                                        </p:tav>
                                      </p:tavLst>
                                    </p:anim>
                                    <p:anim calcmode="lin" valueType="num">
                                      <p:cBhvr>
                                        <p:cTn id="81" dur="1000" fill="hold"/>
                                        <p:tgtEl>
                                          <p:spTgt spid="4">
                                            <p:txEl>
                                              <p:pRg st="9" end="9"/>
                                            </p:txEl>
                                          </p:spTgt>
                                        </p:tgtEl>
                                        <p:attrNameLst>
                                          <p:attrName>style.rotation</p:attrName>
                                        </p:attrNameLst>
                                      </p:cBhvr>
                                      <p:tavLst>
                                        <p:tav tm="0">
                                          <p:val>
                                            <p:fltVal val="90"/>
                                          </p:val>
                                        </p:tav>
                                        <p:tav tm="100000">
                                          <p:val>
                                            <p:fltVal val="0"/>
                                          </p:val>
                                        </p:tav>
                                      </p:tavLst>
                                    </p:anim>
                                    <p:animEffect transition="in" filter="fade">
                                      <p:cBhvr>
                                        <p:cTn id="82" dur="1000"/>
                                        <p:tgtEl>
                                          <p:spTgt spid="4">
                                            <p:txEl>
                                              <p:pRg st="9" end="9"/>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31" presetClass="entr" presetSubtype="0" fill="hold" grpId="0" nodeType="clickEffect">
                                  <p:stCondLst>
                                    <p:cond delay="0"/>
                                  </p:stCondLst>
                                  <p:childTnLst>
                                    <p:set>
                                      <p:cBhvr>
                                        <p:cTn id="86" dur="1" fill="hold">
                                          <p:stCondLst>
                                            <p:cond delay="0"/>
                                          </p:stCondLst>
                                        </p:cTn>
                                        <p:tgtEl>
                                          <p:spTgt spid="4">
                                            <p:txEl>
                                              <p:pRg st="10" end="10"/>
                                            </p:txEl>
                                          </p:spTgt>
                                        </p:tgtEl>
                                        <p:attrNameLst>
                                          <p:attrName>style.visibility</p:attrName>
                                        </p:attrNameLst>
                                      </p:cBhvr>
                                      <p:to>
                                        <p:strVal val="visible"/>
                                      </p:to>
                                    </p:set>
                                    <p:anim calcmode="lin" valueType="num">
                                      <p:cBhvr>
                                        <p:cTn id="87" dur="1000" fill="hold"/>
                                        <p:tgtEl>
                                          <p:spTgt spid="4">
                                            <p:txEl>
                                              <p:pRg st="10" end="10"/>
                                            </p:txEl>
                                          </p:spTgt>
                                        </p:tgtEl>
                                        <p:attrNameLst>
                                          <p:attrName>ppt_w</p:attrName>
                                        </p:attrNameLst>
                                      </p:cBhvr>
                                      <p:tavLst>
                                        <p:tav tm="0">
                                          <p:val>
                                            <p:fltVal val="0"/>
                                          </p:val>
                                        </p:tav>
                                        <p:tav tm="100000">
                                          <p:val>
                                            <p:strVal val="#ppt_w"/>
                                          </p:val>
                                        </p:tav>
                                      </p:tavLst>
                                    </p:anim>
                                    <p:anim calcmode="lin" valueType="num">
                                      <p:cBhvr>
                                        <p:cTn id="88" dur="1000" fill="hold"/>
                                        <p:tgtEl>
                                          <p:spTgt spid="4">
                                            <p:txEl>
                                              <p:pRg st="10" end="10"/>
                                            </p:txEl>
                                          </p:spTgt>
                                        </p:tgtEl>
                                        <p:attrNameLst>
                                          <p:attrName>ppt_h</p:attrName>
                                        </p:attrNameLst>
                                      </p:cBhvr>
                                      <p:tavLst>
                                        <p:tav tm="0">
                                          <p:val>
                                            <p:fltVal val="0"/>
                                          </p:val>
                                        </p:tav>
                                        <p:tav tm="100000">
                                          <p:val>
                                            <p:strVal val="#ppt_h"/>
                                          </p:val>
                                        </p:tav>
                                      </p:tavLst>
                                    </p:anim>
                                    <p:anim calcmode="lin" valueType="num">
                                      <p:cBhvr>
                                        <p:cTn id="89" dur="1000" fill="hold"/>
                                        <p:tgtEl>
                                          <p:spTgt spid="4">
                                            <p:txEl>
                                              <p:pRg st="10" end="10"/>
                                            </p:txEl>
                                          </p:spTgt>
                                        </p:tgtEl>
                                        <p:attrNameLst>
                                          <p:attrName>style.rotation</p:attrName>
                                        </p:attrNameLst>
                                      </p:cBhvr>
                                      <p:tavLst>
                                        <p:tav tm="0">
                                          <p:val>
                                            <p:fltVal val="90"/>
                                          </p:val>
                                        </p:tav>
                                        <p:tav tm="100000">
                                          <p:val>
                                            <p:fltVal val="0"/>
                                          </p:val>
                                        </p:tav>
                                      </p:tavLst>
                                    </p:anim>
                                    <p:animEffect transition="in" filter="fade">
                                      <p:cBhvr>
                                        <p:cTn id="90" dur="1000"/>
                                        <p:tgtEl>
                                          <p:spTgt spid="4">
                                            <p:txEl>
                                              <p:pRg st="10" end="10"/>
                                            </p:txEl>
                                          </p:spTgt>
                                        </p:tgtEl>
                                      </p:cBhvr>
                                    </p:animEffect>
                                  </p:childTnLst>
                                </p:cTn>
                              </p:par>
                            </p:childTnLst>
                          </p:cTn>
                        </p:par>
                      </p:childTnLst>
                    </p:cTn>
                  </p:par>
                  <p:par>
                    <p:cTn id="91" fill="hold">
                      <p:stCondLst>
                        <p:cond delay="indefinite"/>
                      </p:stCondLst>
                      <p:childTnLst>
                        <p:par>
                          <p:cTn id="92" fill="hold">
                            <p:stCondLst>
                              <p:cond delay="0"/>
                            </p:stCondLst>
                            <p:childTnLst>
                              <p:par>
                                <p:cTn id="93" presetID="31" presetClass="entr" presetSubtype="0" fill="hold" grpId="0" nodeType="clickEffect">
                                  <p:stCondLst>
                                    <p:cond delay="0"/>
                                  </p:stCondLst>
                                  <p:childTnLst>
                                    <p:set>
                                      <p:cBhvr>
                                        <p:cTn id="94" dur="1" fill="hold">
                                          <p:stCondLst>
                                            <p:cond delay="0"/>
                                          </p:stCondLst>
                                        </p:cTn>
                                        <p:tgtEl>
                                          <p:spTgt spid="4">
                                            <p:txEl>
                                              <p:pRg st="11" end="11"/>
                                            </p:txEl>
                                          </p:spTgt>
                                        </p:tgtEl>
                                        <p:attrNameLst>
                                          <p:attrName>style.visibility</p:attrName>
                                        </p:attrNameLst>
                                      </p:cBhvr>
                                      <p:to>
                                        <p:strVal val="visible"/>
                                      </p:to>
                                    </p:set>
                                    <p:anim calcmode="lin" valueType="num">
                                      <p:cBhvr>
                                        <p:cTn id="95" dur="1000" fill="hold"/>
                                        <p:tgtEl>
                                          <p:spTgt spid="4">
                                            <p:txEl>
                                              <p:pRg st="11" end="11"/>
                                            </p:txEl>
                                          </p:spTgt>
                                        </p:tgtEl>
                                        <p:attrNameLst>
                                          <p:attrName>ppt_w</p:attrName>
                                        </p:attrNameLst>
                                      </p:cBhvr>
                                      <p:tavLst>
                                        <p:tav tm="0">
                                          <p:val>
                                            <p:fltVal val="0"/>
                                          </p:val>
                                        </p:tav>
                                        <p:tav tm="100000">
                                          <p:val>
                                            <p:strVal val="#ppt_w"/>
                                          </p:val>
                                        </p:tav>
                                      </p:tavLst>
                                    </p:anim>
                                    <p:anim calcmode="lin" valueType="num">
                                      <p:cBhvr>
                                        <p:cTn id="96" dur="1000" fill="hold"/>
                                        <p:tgtEl>
                                          <p:spTgt spid="4">
                                            <p:txEl>
                                              <p:pRg st="11" end="11"/>
                                            </p:txEl>
                                          </p:spTgt>
                                        </p:tgtEl>
                                        <p:attrNameLst>
                                          <p:attrName>ppt_h</p:attrName>
                                        </p:attrNameLst>
                                      </p:cBhvr>
                                      <p:tavLst>
                                        <p:tav tm="0">
                                          <p:val>
                                            <p:fltVal val="0"/>
                                          </p:val>
                                        </p:tav>
                                        <p:tav tm="100000">
                                          <p:val>
                                            <p:strVal val="#ppt_h"/>
                                          </p:val>
                                        </p:tav>
                                      </p:tavLst>
                                    </p:anim>
                                    <p:anim calcmode="lin" valueType="num">
                                      <p:cBhvr>
                                        <p:cTn id="97" dur="1000" fill="hold"/>
                                        <p:tgtEl>
                                          <p:spTgt spid="4">
                                            <p:txEl>
                                              <p:pRg st="11" end="11"/>
                                            </p:txEl>
                                          </p:spTgt>
                                        </p:tgtEl>
                                        <p:attrNameLst>
                                          <p:attrName>style.rotation</p:attrName>
                                        </p:attrNameLst>
                                      </p:cBhvr>
                                      <p:tavLst>
                                        <p:tav tm="0">
                                          <p:val>
                                            <p:fltVal val="90"/>
                                          </p:val>
                                        </p:tav>
                                        <p:tav tm="100000">
                                          <p:val>
                                            <p:fltVal val="0"/>
                                          </p:val>
                                        </p:tav>
                                      </p:tavLst>
                                    </p:anim>
                                    <p:animEffect transition="in" filter="fade">
                                      <p:cBhvr>
                                        <p:cTn id="98" dur="1000"/>
                                        <p:tgtEl>
                                          <p:spTgt spid="4">
                                            <p:txEl>
                                              <p:pRg st="11" end="11"/>
                                            </p:txEl>
                                          </p:spTgt>
                                        </p:tgtEl>
                                      </p:cBhvr>
                                    </p:animEffect>
                                  </p:childTnLst>
                                </p:cTn>
                              </p:par>
                            </p:childTnLst>
                          </p:cTn>
                        </p:par>
                      </p:childTnLst>
                    </p:cTn>
                  </p:par>
                  <p:par>
                    <p:cTn id="99" fill="hold">
                      <p:stCondLst>
                        <p:cond delay="indefinite"/>
                      </p:stCondLst>
                      <p:childTnLst>
                        <p:par>
                          <p:cTn id="100" fill="hold">
                            <p:stCondLst>
                              <p:cond delay="0"/>
                            </p:stCondLst>
                            <p:childTnLst>
                              <p:par>
                                <p:cTn id="101" presetID="31" presetClass="entr" presetSubtype="0" fill="hold" grpId="0" nodeType="clickEffect">
                                  <p:stCondLst>
                                    <p:cond delay="0"/>
                                  </p:stCondLst>
                                  <p:childTnLst>
                                    <p:set>
                                      <p:cBhvr>
                                        <p:cTn id="102" dur="1" fill="hold">
                                          <p:stCondLst>
                                            <p:cond delay="0"/>
                                          </p:stCondLst>
                                        </p:cTn>
                                        <p:tgtEl>
                                          <p:spTgt spid="4">
                                            <p:txEl>
                                              <p:pRg st="12" end="12"/>
                                            </p:txEl>
                                          </p:spTgt>
                                        </p:tgtEl>
                                        <p:attrNameLst>
                                          <p:attrName>style.visibility</p:attrName>
                                        </p:attrNameLst>
                                      </p:cBhvr>
                                      <p:to>
                                        <p:strVal val="visible"/>
                                      </p:to>
                                    </p:set>
                                    <p:anim calcmode="lin" valueType="num">
                                      <p:cBhvr>
                                        <p:cTn id="103" dur="1000" fill="hold"/>
                                        <p:tgtEl>
                                          <p:spTgt spid="4">
                                            <p:txEl>
                                              <p:pRg st="12" end="12"/>
                                            </p:txEl>
                                          </p:spTgt>
                                        </p:tgtEl>
                                        <p:attrNameLst>
                                          <p:attrName>ppt_w</p:attrName>
                                        </p:attrNameLst>
                                      </p:cBhvr>
                                      <p:tavLst>
                                        <p:tav tm="0">
                                          <p:val>
                                            <p:fltVal val="0"/>
                                          </p:val>
                                        </p:tav>
                                        <p:tav tm="100000">
                                          <p:val>
                                            <p:strVal val="#ppt_w"/>
                                          </p:val>
                                        </p:tav>
                                      </p:tavLst>
                                    </p:anim>
                                    <p:anim calcmode="lin" valueType="num">
                                      <p:cBhvr>
                                        <p:cTn id="104" dur="1000" fill="hold"/>
                                        <p:tgtEl>
                                          <p:spTgt spid="4">
                                            <p:txEl>
                                              <p:pRg st="12" end="12"/>
                                            </p:txEl>
                                          </p:spTgt>
                                        </p:tgtEl>
                                        <p:attrNameLst>
                                          <p:attrName>ppt_h</p:attrName>
                                        </p:attrNameLst>
                                      </p:cBhvr>
                                      <p:tavLst>
                                        <p:tav tm="0">
                                          <p:val>
                                            <p:fltVal val="0"/>
                                          </p:val>
                                        </p:tav>
                                        <p:tav tm="100000">
                                          <p:val>
                                            <p:strVal val="#ppt_h"/>
                                          </p:val>
                                        </p:tav>
                                      </p:tavLst>
                                    </p:anim>
                                    <p:anim calcmode="lin" valueType="num">
                                      <p:cBhvr>
                                        <p:cTn id="105" dur="1000" fill="hold"/>
                                        <p:tgtEl>
                                          <p:spTgt spid="4">
                                            <p:txEl>
                                              <p:pRg st="12" end="12"/>
                                            </p:txEl>
                                          </p:spTgt>
                                        </p:tgtEl>
                                        <p:attrNameLst>
                                          <p:attrName>style.rotation</p:attrName>
                                        </p:attrNameLst>
                                      </p:cBhvr>
                                      <p:tavLst>
                                        <p:tav tm="0">
                                          <p:val>
                                            <p:fltVal val="90"/>
                                          </p:val>
                                        </p:tav>
                                        <p:tav tm="100000">
                                          <p:val>
                                            <p:fltVal val="0"/>
                                          </p:val>
                                        </p:tav>
                                      </p:tavLst>
                                    </p:anim>
                                    <p:animEffect transition="in" filter="fade">
                                      <p:cBhvr>
                                        <p:cTn id="106" dur="1000"/>
                                        <p:tgtEl>
                                          <p:spTgt spid="4">
                                            <p:txEl>
                                              <p:pRg st="12" end="12"/>
                                            </p:txEl>
                                          </p:spTgt>
                                        </p:tgtEl>
                                      </p:cBhvr>
                                    </p:animEffect>
                                  </p:childTnLst>
                                </p:cTn>
                              </p:par>
                            </p:childTnLst>
                          </p:cTn>
                        </p:par>
                      </p:childTnLst>
                    </p:cTn>
                  </p:par>
                  <p:par>
                    <p:cTn id="107" fill="hold">
                      <p:stCondLst>
                        <p:cond delay="indefinite"/>
                      </p:stCondLst>
                      <p:childTnLst>
                        <p:par>
                          <p:cTn id="108" fill="hold">
                            <p:stCondLst>
                              <p:cond delay="0"/>
                            </p:stCondLst>
                            <p:childTnLst>
                              <p:par>
                                <p:cTn id="109" presetID="31" presetClass="entr" presetSubtype="0" fill="hold" grpId="0" nodeType="clickEffect">
                                  <p:stCondLst>
                                    <p:cond delay="0"/>
                                  </p:stCondLst>
                                  <p:childTnLst>
                                    <p:set>
                                      <p:cBhvr>
                                        <p:cTn id="110" dur="1" fill="hold">
                                          <p:stCondLst>
                                            <p:cond delay="0"/>
                                          </p:stCondLst>
                                        </p:cTn>
                                        <p:tgtEl>
                                          <p:spTgt spid="4">
                                            <p:txEl>
                                              <p:pRg st="13" end="13"/>
                                            </p:txEl>
                                          </p:spTgt>
                                        </p:tgtEl>
                                        <p:attrNameLst>
                                          <p:attrName>style.visibility</p:attrName>
                                        </p:attrNameLst>
                                      </p:cBhvr>
                                      <p:to>
                                        <p:strVal val="visible"/>
                                      </p:to>
                                    </p:set>
                                    <p:anim calcmode="lin" valueType="num">
                                      <p:cBhvr>
                                        <p:cTn id="111" dur="1000" fill="hold"/>
                                        <p:tgtEl>
                                          <p:spTgt spid="4">
                                            <p:txEl>
                                              <p:pRg st="13" end="13"/>
                                            </p:txEl>
                                          </p:spTgt>
                                        </p:tgtEl>
                                        <p:attrNameLst>
                                          <p:attrName>ppt_w</p:attrName>
                                        </p:attrNameLst>
                                      </p:cBhvr>
                                      <p:tavLst>
                                        <p:tav tm="0">
                                          <p:val>
                                            <p:fltVal val="0"/>
                                          </p:val>
                                        </p:tav>
                                        <p:tav tm="100000">
                                          <p:val>
                                            <p:strVal val="#ppt_w"/>
                                          </p:val>
                                        </p:tav>
                                      </p:tavLst>
                                    </p:anim>
                                    <p:anim calcmode="lin" valueType="num">
                                      <p:cBhvr>
                                        <p:cTn id="112" dur="1000" fill="hold"/>
                                        <p:tgtEl>
                                          <p:spTgt spid="4">
                                            <p:txEl>
                                              <p:pRg st="13" end="13"/>
                                            </p:txEl>
                                          </p:spTgt>
                                        </p:tgtEl>
                                        <p:attrNameLst>
                                          <p:attrName>ppt_h</p:attrName>
                                        </p:attrNameLst>
                                      </p:cBhvr>
                                      <p:tavLst>
                                        <p:tav tm="0">
                                          <p:val>
                                            <p:fltVal val="0"/>
                                          </p:val>
                                        </p:tav>
                                        <p:tav tm="100000">
                                          <p:val>
                                            <p:strVal val="#ppt_h"/>
                                          </p:val>
                                        </p:tav>
                                      </p:tavLst>
                                    </p:anim>
                                    <p:anim calcmode="lin" valueType="num">
                                      <p:cBhvr>
                                        <p:cTn id="113" dur="1000" fill="hold"/>
                                        <p:tgtEl>
                                          <p:spTgt spid="4">
                                            <p:txEl>
                                              <p:pRg st="13" end="13"/>
                                            </p:txEl>
                                          </p:spTgt>
                                        </p:tgtEl>
                                        <p:attrNameLst>
                                          <p:attrName>style.rotation</p:attrName>
                                        </p:attrNameLst>
                                      </p:cBhvr>
                                      <p:tavLst>
                                        <p:tav tm="0">
                                          <p:val>
                                            <p:fltVal val="90"/>
                                          </p:val>
                                        </p:tav>
                                        <p:tav tm="100000">
                                          <p:val>
                                            <p:fltVal val="0"/>
                                          </p:val>
                                        </p:tav>
                                      </p:tavLst>
                                    </p:anim>
                                    <p:animEffect transition="in" filter="fade">
                                      <p:cBhvr>
                                        <p:cTn id="114" dur="1000"/>
                                        <p:tgtEl>
                                          <p:spTgt spid="4">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9331"/>
            <a:ext cx="9720072" cy="1499616"/>
          </a:xfrm>
        </p:spPr>
        <p:txBody>
          <a:bodyPr/>
          <a:lstStyle/>
          <a:p>
            <a:r>
              <a:rPr lang="en-US" dirty="0" smtClean="0"/>
              <a:t>Consolidation of Rule: Foreign </a:t>
            </a:r>
            <a:r>
              <a:rPr lang="en-US" dirty="0" err="1" smtClean="0"/>
              <a:t>POlicy</a:t>
            </a:r>
            <a:endParaRPr lang="en-US" dirty="0"/>
          </a:p>
        </p:txBody>
      </p:sp>
      <p:pic>
        <p:nvPicPr>
          <p:cNvPr id="5" name="Content Placeholder 4"/>
          <p:cNvPicPr>
            <a:picLocks noGrp="1" noChangeAspect="1"/>
          </p:cNvPicPr>
          <p:nvPr>
            <p:ph sz="half" idx="1"/>
          </p:nvPr>
        </p:nvPicPr>
        <p:blipFill>
          <a:blip r:embed="rId2"/>
          <a:stretch>
            <a:fillRect/>
          </a:stretch>
        </p:blipFill>
        <p:spPr>
          <a:xfrm>
            <a:off x="0" y="1664208"/>
            <a:ext cx="5120640" cy="3840480"/>
          </a:xfrm>
          <a:prstGeom prst="rect">
            <a:avLst/>
          </a:prstGeom>
        </p:spPr>
      </p:pic>
      <p:sp>
        <p:nvSpPr>
          <p:cNvPr id="4" name="Content Placeholder 3"/>
          <p:cNvSpPr>
            <a:spLocks noGrp="1"/>
          </p:cNvSpPr>
          <p:nvPr>
            <p:ph sz="half" idx="2"/>
          </p:nvPr>
        </p:nvSpPr>
        <p:spPr>
          <a:xfrm>
            <a:off x="5367131" y="960120"/>
            <a:ext cx="6460434" cy="6076784"/>
          </a:xfrm>
        </p:spPr>
        <p:txBody>
          <a:bodyPr>
            <a:noAutofit/>
          </a:bodyPr>
          <a:lstStyle/>
          <a:p>
            <a:r>
              <a:rPr lang="en-US" sz="2000" dirty="0" smtClean="0">
                <a:cs typeface="Angsana New" panose="02020603050405020304" pitchFamily="18" charset="-34"/>
              </a:rPr>
              <a:t>Aims: </a:t>
            </a:r>
            <a:endParaRPr lang="en-US" sz="2000" dirty="0">
              <a:cs typeface="Angsana New" panose="02020603050405020304" pitchFamily="18" charset="-34"/>
            </a:endParaRPr>
          </a:p>
          <a:p>
            <a:pPr lvl="1"/>
            <a:r>
              <a:rPr lang="en-US" sz="1600" dirty="0" smtClean="0">
                <a:cs typeface="Angsana New" panose="02020603050405020304" pitchFamily="18" charset="-34"/>
              </a:rPr>
              <a:t>Soviet Union behind the rest of the world (50-100 years, according to Stalin)</a:t>
            </a:r>
          </a:p>
          <a:p>
            <a:pPr lvl="1"/>
            <a:r>
              <a:rPr lang="en-US" dirty="0" smtClean="0">
                <a:cs typeface="Angsana New" panose="02020603050405020304" pitchFamily="18" charset="-34"/>
              </a:rPr>
              <a:t>Modernize and industrialize: capitalism vs communism threat</a:t>
            </a:r>
          </a:p>
          <a:p>
            <a:r>
              <a:rPr lang="en-US" sz="2000" dirty="0" smtClean="0">
                <a:cs typeface="Angsana New" panose="02020603050405020304" pitchFamily="18" charset="-34"/>
              </a:rPr>
              <a:t>Methods:</a:t>
            </a:r>
            <a:r>
              <a:rPr lang="en-US" sz="1600" dirty="0" smtClean="0">
                <a:cs typeface="Angsana New" panose="02020603050405020304" pitchFamily="18" charset="-34"/>
              </a:rPr>
              <a:t> </a:t>
            </a:r>
          </a:p>
          <a:p>
            <a:r>
              <a:rPr lang="en-US" sz="1600" dirty="0" smtClean="0">
                <a:cs typeface="Angsana New" panose="02020603050405020304" pitchFamily="18" charset="-34"/>
              </a:rPr>
              <a:t>Collective Security (Hitler 1933, Japan 1931) encroaching on Soviet power</a:t>
            </a:r>
          </a:p>
          <a:p>
            <a:r>
              <a:rPr lang="en-US" sz="1600" dirty="0" smtClean="0">
                <a:cs typeface="Angsana New" panose="02020603050405020304" pitchFamily="18" charset="-34"/>
              </a:rPr>
              <a:t>1932-33: Non-aggression pacts with France, Italy, Poland</a:t>
            </a:r>
          </a:p>
          <a:p>
            <a:r>
              <a:rPr lang="en-US" sz="1600" dirty="0" smtClean="0">
                <a:cs typeface="Angsana New" panose="02020603050405020304" pitchFamily="18" charset="-34"/>
              </a:rPr>
              <a:t>1934 – Join League of Nations; worsening relations between USSR and Germany</a:t>
            </a:r>
          </a:p>
          <a:p>
            <a:r>
              <a:rPr lang="en-US" sz="1600" dirty="0" smtClean="0">
                <a:cs typeface="Angsana New" panose="02020603050405020304" pitchFamily="18" charset="-34"/>
              </a:rPr>
              <a:t>1936 – Stalin supports Republican in Spanish civil War against Hitler’s Nationalists support</a:t>
            </a:r>
          </a:p>
          <a:p>
            <a:r>
              <a:rPr lang="en-US" sz="1600" dirty="0" smtClean="0">
                <a:cs typeface="Angsana New" panose="02020603050405020304" pitchFamily="18" charset="-34"/>
              </a:rPr>
              <a:t>1938 – 1939  - Hitler invades Czech lands; USSR, UK, France talk about mutual alliance against Hitler</a:t>
            </a:r>
          </a:p>
          <a:p>
            <a:r>
              <a:rPr lang="en-US" sz="1600" dirty="0" smtClean="0">
                <a:cs typeface="Angsana New" panose="02020603050405020304" pitchFamily="18" charset="-34"/>
              </a:rPr>
              <a:t>1939 – Failure of collective security leads to Molotov-Ribbentrop Pact – treaty of non-aggression between Germany and USSR. </a:t>
            </a:r>
          </a:p>
          <a:p>
            <a:r>
              <a:rPr lang="en-US" sz="1600" dirty="0" smtClean="0">
                <a:cs typeface="Angsana New" panose="02020603050405020304" pitchFamily="18" charset="-34"/>
              </a:rPr>
              <a:t>1939 – Anti-</a:t>
            </a:r>
            <a:r>
              <a:rPr lang="en-US" sz="1600" dirty="0" err="1" smtClean="0">
                <a:cs typeface="Angsana New" panose="02020603050405020304" pitchFamily="18" charset="-34"/>
              </a:rPr>
              <a:t>Comintern</a:t>
            </a:r>
            <a:r>
              <a:rPr lang="en-US" sz="1600" dirty="0" smtClean="0">
                <a:cs typeface="Angsana New" panose="02020603050405020304" pitchFamily="18" charset="-34"/>
              </a:rPr>
              <a:t> Pact between Germany, Japan, Italy signed- pact against the Communist world</a:t>
            </a:r>
          </a:p>
          <a:p>
            <a:r>
              <a:rPr lang="en-US" sz="1600" dirty="0" smtClean="0">
                <a:cs typeface="Angsana New" panose="02020603050405020304" pitchFamily="18" charset="-34"/>
              </a:rPr>
              <a:t>1939 – Poland invasions: Germany West, Soviets East. </a:t>
            </a:r>
          </a:p>
        </p:txBody>
      </p:sp>
    </p:spTree>
    <p:extLst>
      <p:ext uri="{BB962C8B-B14F-4D97-AF65-F5344CB8AC3E}">
        <p14:creationId xmlns:p14="http://schemas.microsoft.com/office/powerpoint/2010/main" val="575112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 calcmode="lin" valueType="num">
                                      <p:cBhvr additive="base">
                                        <p:cTn id="1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 calcmode="lin" valueType="num">
                                      <p:cBhvr additive="base">
                                        <p:cTn id="15"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additive="base">
                                        <p:cTn id="21"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 calcmode="lin" valueType="num">
                                      <p:cBhvr additive="base">
                                        <p:cTn id="27"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4">
                                            <p:txEl>
                                              <p:pRg st="5" end="5"/>
                                            </p:txEl>
                                          </p:spTgt>
                                        </p:tgtEl>
                                        <p:attrNameLst>
                                          <p:attrName>style.visibility</p:attrName>
                                        </p:attrNameLst>
                                      </p:cBhvr>
                                      <p:to>
                                        <p:strVal val="visible"/>
                                      </p:to>
                                    </p:set>
                                    <p:anim calcmode="lin" valueType="num">
                                      <p:cBhvr additive="base">
                                        <p:cTn id="33"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4">
                                            <p:txEl>
                                              <p:pRg st="6" end="6"/>
                                            </p:txEl>
                                          </p:spTgt>
                                        </p:tgtEl>
                                        <p:attrNameLst>
                                          <p:attrName>style.visibility</p:attrName>
                                        </p:attrNameLst>
                                      </p:cBhvr>
                                      <p:to>
                                        <p:strVal val="visible"/>
                                      </p:to>
                                    </p:set>
                                    <p:anim calcmode="lin" valueType="num">
                                      <p:cBhvr additive="base">
                                        <p:cTn id="39"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4">
                                            <p:txEl>
                                              <p:pRg st="7" end="7"/>
                                            </p:txEl>
                                          </p:spTgt>
                                        </p:tgtEl>
                                        <p:attrNameLst>
                                          <p:attrName>style.visibility</p:attrName>
                                        </p:attrNameLst>
                                      </p:cBhvr>
                                      <p:to>
                                        <p:strVal val="visible"/>
                                      </p:to>
                                    </p:set>
                                    <p:anim calcmode="lin" valueType="num">
                                      <p:cBhvr additive="base">
                                        <p:cTn id="45"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4">
                                            <p:txEl>
                                              <p:pRg st="8" end="8"/>
                                            </p:txEl>
                                          </p:spTgt>
                                        </p:tgtEl>
                                        <p:attrNameLst>
                                          <p:attrName>style.visibility</p:attrName>
                                        </p:attrNameLst>
                                      </p:cBhvr>
                                      <p:to>
                                        <p:strVal val="visible"/>
                                      </p:to>
                                    </p:set>
                                    <p:anim calcmode="lin" valueType="num">
                                      <p:cBhvr additive="base">
                                        <p:cTn id="51"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4">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4">
                                            <p:txEl>
                                              <p:pRg st="9" end="9"/>
                                            </p:txEl>
                                          </p:spTgt>
                                        </p:tgtEl>
                                        <p:attrNameLst>
                                          <p:attrName>style.visibility</p:attrName>
                                        </p:attrNameLst>
                                      </p:cBhvr>
                                      <p:to>
                                        <p:strVal val="visible"/>
                                      </p:to>
                                    </p:set>
                                    <p:anim calcmode="lin" valueType="num">
                                      <p:cBhvr additive="base">
                                        <p:cTn id="57" dur="500" fill="hold"/>
                                        <p:tgtEl>
                                          <p:spTgt spid="4">
                                            <p:txEl>
                                              <p:pRg st="9" end="9"/>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4">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4">
                                            <p:txEl>
                                              <p:pRg st="10" end="10"/>
                                            </p:txEl>
                                          </p:spTgt>
                                        </p:tgtEl>
                                        <p:attrNameLst>
                                          <p:attrName>style.visibility</p:attrName>
                                        </p:attrNameLst>
                                      </p:cBhvr>
                                      <p:to>
                                        <p:strVal val="visible"/>
                                      </p:to>
                                    </p:set>
                                    <p:anim calcmode="lin" valueType="num">
                                      <p:cBhvr additive="base">
                                        <p:cTn id="63" dur="500" fill="hold"/>
                                        <p:tgtEl>
                                          <p:spTgt spid="4">
                                            <p:txEl>
                                              <p:pRg st="10" end="10"/>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4">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grpId="0" nodeType="clickEffect">
                                  <p:stCondLst>
                                    <p:cond delay="0"/>
                                  </p:stCondLst>
                                  <p:childTnLst>
                                    <p:set>
                                      <p:cBhvr>
                                        <p:cTn id="68" dur="1" fill="hold">
                                          <p:stCondLst>
                                            <p:cond delay="0"/>
                                          </p:stCondLst>
                                        </p:cTn>
                                        <p:tgtEl>
                                          <p:spTgt spid="4">
                                            <p:txEl>
                                              <p:pRg st="11" end="11"/>
                                            </p:txEl>
                                          </p:spTgt>
                                        </p:tgtEl>
                                        <p:attrNameLst>
                                          <p:attrName>style.visibility</p:attrName>
                                        </p:attrNameLst>
                                      </p:cBhvr>
                                      <p:to>
                                        <p:strVal val="visible"/>
                                      </p:to>
                                    </p:set>
                                    <p:anim calcmode="lin" valueType="num">
                                      <p:cBhvr additive="base">
                                        <p:cTn id="69" dur="500" fill="hold"/>
                                        <p:tgtEl>
                                          <p:spTgt spid="4">
                                            <p:txEl>
                                              <p:pRg st="11" end="11"/>
                                            </p:txEl>
                                          </p:spTgt>
                                        </p:tgtEl>
                                        <p:attrNameLst>
                                          <p:attrName>ppt_x</p:attrName>
                                        </p:attrNameLst>
                                      </p:cBhvr>
                                      <p:tavLst>
                                        <p:tav tm="0">
                                          <p:val>
                                            <p:strVal val="#ppt_x"/>
                                          </p:val>
                                        </p:tav>
                                        <p:tav tm="100000">
                                          <p:val>
                                            <p:strVal val="#ppt_x"/>
                                          </p:val>
                                        </p:tav>
                                      </p:tavLst>
                                    </p:anim>
                                    <p:anim calcmode="lin" valueType="num">
                                      <p:cBhvr additive="base">
                                        <p:cTn id="70" dur="500" fill="hold"/>
                                        <p:tgtEl>
                                          <p:spTgt spid="4">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Foreign Policy Overview</a:t>
            </a:r>
            <a:endParaRPr lang="en-US" dirty="0"/>
          </a:p>
        </p:txBody>
      </p:sp>
      <p:sp>
        <p:nvSpPr>
          <p:cNvPr id="3" name="Content Placeholder 2"/>
          <p:cNvSpPr>
            <a:spLocks noGrp="1"/>
          </p:cNvSpPr>
          <p:nvPr>
            <p:ph sz="half" idx="1"/>
          </p:nvPr>
        </p:nvSpPr>
        <p:spPr>
          <a:xfrm>
            <a:off x="507293" y="1868556"/>
            <a:ext cx="4754880" cy="4023360"/>
          </a:xfrm>
        </p:spPr>
        <p:txBody>
          <a:bodyPr/>
          <a:lstStyle/>
          <a:p>
            <a:r>
              <a:rPr lang="en-US" sz="2400" dirty="0">
                <a:cs typeface="Angsana New" panose="02020603050405020304" pitchFamily="18" charset="-34"/>
              </a:rPr>
              <a:t>Successes: German, Soviet Non-aggression allows Stalin to industrialize and revamp military production; Buffer zone (Poland) gained. </a:t>
            </a:r>
          </a:p>
          <a:p>
            <a:r>
              <a:rPr lang="en-US" sz="2400" dirty="0">
                <a:cs typeface="Angsana New" panose="02020603050405020304" pitchFamily="18" charset="-34"/>
              </a:rPr>
              <a:t>Failures: Collective security with West. Pact between Germany/Soviets could be argued to start WWII. </a:t>
            </a:r>
          </a:p>
          <a:p>
            <a:endParaRPr lang="en-US" dirty="0"/>
          </a:p>
        </p:txBody>
      </p:sp>
      <p:pic>
        <p:nvPicPr>
          <p:cNvPr id="5" name="Content Placeholder 4"/>
          <p:cNvPicPr>
            <a:picLocks noGrp="1" noChangeAspect="1"/>
          </p:cNvPicPr>
          <p:nvPr>
            <p:ph sz="half" idx="2"/>
          </p:nvPr>
        </p:nvPicPr>
        <p:blipFill>
          <a:blip r:embed="rId2"/>
          <a:stretch>
            <a:fillRect/>
          </a:stretch>
        </p:blipFill>
        <p:spPr>
          <a:xfrm>
            <a:off x="5606235" y="2084832"/>
            <a:ext cx="6585765" cy="4773168"/>
          </a:xfrm>
          <a:prstGeom prst="rect">
            <a:avLst/>
          </a:prstGeom>
        </p:spPr>
      </p:pic>
    </p:spTree>
    <p:extLst>
      <p:ext uri="{BB962C8B-B14F-4D97-AF65-F5344CB8AC3E}">
        <p14:creationId xmlns:p14="http://schemas.microsoft.com/office/powerpoint/2010/main" val="656728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437322"/>
            <a:ext cx="4965192" cy="1250508"/>
          </a:xfrm>
        </p:spPr>
        <p:txBody>
          <a:bodyPr>
            <a:normAutofit fontScale="90000"/>
          </a:bodyPr>
          <a:lstStyle/>
          <a:p>
            <a:r>
              <a:rPr lang="en-US" dirty="0" smtClean="0"/>
              <a:t>Aims and Results: Domestic Policies Economic</a:t>
            </a:r>
            <a:endParaRPr lang="en-US" dirty="0"/>
          </a:p>
        </p:txBody>
      </p:sp>
      <p:pic>
        <p:nvPicPr>
          <p:cNvPr id="5" name="Content Placeholder 4"/>
          <p:cNvPicPr>
            <a:picLocks noGrp="1" noChangeAspect="1"/>
          </p:cNvPicPr>
          <p:nvPr>
            <p:ph sz="half" idx="1"/>
          </p:nvPr>
        </p:nvPicPr>
        <p:blipFill>
          <a:blip r:embed="rId2"/>
          <a:stretch>
            <a:fillRect/>
          </a:stretch>
        </p:blipFill>
        <p:spPr>
          <a:xfrm>
            <a:off x="314944" y="2194725"/>
            <a:ext cx="1752600" cy="2609850"/>
          </a:xfrm>
          <a:prstGeom prst="rect">
            <a:avLst/>
          </a:prstGeom>
        </p:spPr>
      </p:pic>
      <p:sp>
        <p:nvSpPr>
          <p:cNvPr id="4" name="Content Placeholder 3"/>
          <p:cNvSpPr>
            <a:spLocks noGrp="1"/>
          </p:cNvSpPr>
          <p:nvPr>
            <p:ph sz="half" idx="2"/>
          </p:nvPr>
        </p:nvSpPr>
        <p:spPr>
          <a:xfrm>
            <a:off x="5989319" y="337931"/>
            <a:ext cx="5023237" cy="6520070"/>
          </a:xfrm>
        </p:spPr>
        <p:txBody>
          <a:bodyPr>
            <a:normAutofit fontScale="92500" lnSpcReduction="10000"/>
          </a:bodyPr>
          <a:lstStyle/>
          <a:p>
            <a:r>
              <a:rPr lang="en-US" dirty="0" smtClean="0"/>
              <a:t>NEP </a:t>
            </a:r>
          </a:p>
          <a:p>
            <a:pPr lvl="1"/>
            <a:r>
              <a:rPr lang="en-US" dirty="0" smtClean="0"/>
              <a:t>Ended NEP because of rising social divisions (</a:t>
            </a:r>
            <a:r>
              <a:rPr lang="en-US" dirty="0" err="1" smtClean="0"/>
              <a:t>NEPmen</a:t>
            </a:r>
            <a:r>
              <a:rPr lang="en-US" dirty="0" smtClean="0"/>
              <a:t>, Kulak class)</a:t>
            </a:r>
          </a:p>
          <a:p>
            <a:pPr lvl="1"/>
            <a:r>
              <a:rPr lang="en-US" dirty="0" smtClean="0"/>
              <a:t>Begins forced collectivization of agriculture/industry </a:t>
            </a:r>
          </a:p>
          <a:p>
            <a:r>
              <a:rPr lang="en-US" dirty="0" smtClean="0"/>
              <a:t>5 Year Plans</a:t>
            </a:r>
          </a:p>
          <a:p>
            <a:pPr lvl="1"/>
            <a:r>
              <a:rPr lang="en-US" dirty="0" smtClean="0"/>
              <a:t>1928-1932 Focus on industrial growth – successful expansion</a:t>
            </a:r>
          </a:p>
          <a:p>
            <a:pPr lvl="1"/>
            <a:r>
              <a:rPr lang="en-US" dirty="0" smtClean="0"/>
              <a:t>1933-1937 further expansion of rail, iron, steel to become self sufficient (</a:t>
            </a:r>
            <a:r>
              <a:rPr lang="en-US" dirty="0" err="1" smtClean="0"/>
              <a:t>Stakhanov</a:t>
            </a:r>
            <a:r>
              <a:rPr lang="en-US" dirty="0" smtClean="0"/>
              <a:t>)</a:t>
            </a:r>
          </a:p>
          <a:p>
            <a:pPr lvl="1"/>
            <a:r>
              <a:rPr lang="en-US" dirty="0" smtClean="0"/>
              <a:t>1938-1942 “Move to full blown Communism” “Disrupted because of German invasion” </a:t>
            </a:r>
          </a:p>
          <a:p>
            <a:r>
              <a:rPr lang="en-US" dirty="0" smtClean="0"/>
              <a:t>Agricultural growth – </a:t>
            </a:r>
          </a:p>
          <a:p>
            <a:pPr lvl="1"/>
            <a:r>
              <a:rPr lang="en-US" dirty="0" smtClean="0"/>
              <a:t>widespread famines initially because of confusion of collectivization</a:t>
            </a:r>
          </a:p>
          <a:p>
            <a:pPr lvl="1"/>
            <a:r>
              <a:rPr lang="en-US" dirty="0" smtClean="0"/>
              <a:t>Forced Collectivization – kolkhoz (collective farms) formed – those against labeled kulaks and are purged from society</a:t>
            </a:r>
          </a:p>
          <a:p>
            <a:pPr lvl="1"/>
            <a:r>
              <a:rPr lang="en-US" dirty="0" smtClean="0"/>
              <a:t>By 1935, agricultural production surpasses pre-collectivized levels </a:t>
            </a:r>
          </a:p>
          <a:p>
            <a:pPr lvl="1"/>
            <a:r>
              <a:rPr lang="en-US" dirty="0" smtClean="0"/>
              <a:t>25 million small family farms recommissioned into 200,000 kolkhoz</a:t>
            </a:r>
          </a:p>
          <a:p>
            <a:pPr lvl="1"/>
            <a:r>
              <a:rPr lang="en-US" dirty="0" smtClean="0"/>
              <a:t>Surplus sent to cities, exported to “catch up to West industrially” </a:t>
            </a:r>
            <a:r>
              <a:rPr lang="en-US" dirty="0" smtClean="0">
                <a:sym typeface="Wingdings" panose="05000000000000000000" pitchFamily="2" charset="2"/>
              </a:rPr>
              <a:t> import necessities for industrial growth</a:t>
            </a:r>
            <a:endParaRPr lang="en-US" dirty="0" smtClean="0"/>
          </a:p>
        </p:txBody>
      </p:sp>
      <p:pic>
        <p:nvPicPr>
          <p:cNvPr id="6" name="Picture 5"/>
          <p:cNvPicPr>
            <a:picLocks noChangeAspect="1"/>
          </p:cNvPicPr>
          <p:nvPr/>
        </p:nvPicPr>
        <p:blipFill>
          <a:blip r:embed="rId3"/>
          <a:stretch>
            <a:fillRect/>
          </a:stretch>
        </p:blipFill>
        <p:spPr>
          <a:xfrm>
            <a:off x="3098632" y="1842135"/>
            <a:ext cx="2352675" cy="1943100"/>
          </a:xfrm>
          <a:prstGeom prst="rect">
            <a:avLst/>
          </a:prstGeom>
        </p:spPr>
      </p:pic>
      <p:pic>
        <p:nvPicPr>
          <p:cNvPr id="7" name="Picture 6"/>
          <p:cNvPicPr>
            <a:picLocks noChangeAspect="1"/>
          </p:cNvPicPr>
          <p:nvPr/>
        </p:nvPicPr>
        <p:blipFill>
          <a:blip r:embed="rId4"/>
          <a:stretch>
            <a:fillRect/>
          </a:stretch>
        </p:blipFill>
        <p:spPr>
          <a:xfrm>
            <a:off x="2465220" y="3785235"/>
            <a:ext cx="1809750" cy="2524125"/>
          </a:xfrm>
          <a:prstGeom prst="rect">
            <a:avLst/>
          </a:prstGeom>
        </p:spPr>
      </p:pic>
    </p:spTree>
    <p:extLst>
      <p:ext uri="{BB962C8B-B14F-4D97-AF65-F5344CB8AC3E}">
        <p14:creationId xmlns:p14="http://schemas.microsoft.com/office/powerpoint/2010/main" val="1278130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80">
                                          <p:stCondLst>
                                            <p:cond delay="0"/>
                                          </p:stCondLst>
                                        </p:cTn>
                                        <p:tgtEl>
                                          <p:spTgt spid="4">
                                            <p:txEl>
                                              <p:pRg st="0" end="0"/>
                                            </p:txEl>
                                          </p:spTgt>
                                        </p:tgtEl>
                                      </p:cBhvr>
                                    </p:animEffect>
                                    <p:anim calcmode="lin" valueType="num">
                                      <p:cBhvr>
                                        <p:cTn id="8" dur="1822" tmFilter="0,0; 0.14,0.36; 0.43,0.73; 0.71,0.91; 1.0,1.0">
                                          <p:stCondLst>
                                            <p:cond delay="0"/>
                                          </p:stCondLst>
                                        </p:cTn>
                                        <p:tgtEl>
                                          <p:spTgt spid="4">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xEl>
                                              <p:pRg st="0" end="0"/>
                                            </p:txEl>
                                          </p:spTgt>
                                        </p:tgtEl>
                                      </p:cBhvr>
                                      <p:to x="100000" y="60000"/>
                                    </p:animScale>
                                    <p:animScale>
                                      <p:cBhvr>
                                        <p:cTn id="14" dur="166" decel="50000">
                                          <p:stCondLst>
                                            <p:cond delay="676"/>
                                          </p:stCondLst>
                                        </p:cTn>
                                        <p:tgtEl>
                                          <p:spTgt spid="4">
                                            <p:txEl>
                                              <p:pRg st="0" end="0"/>
                                            </p:txEl>
                                          </p:spTgt>
                                        </p:tgtEl>
                                      </p:cBhvr>
                                      <p:to x="100000" y="100000"/>
                                    </p:animScale>
                                    <p:animScale>
                                      <p:cBhvr>
                                        <p:cTn id="15" dur="26">
                                          <p:stCondLst>
                                            <p:cond delay="1312"/>
                                          </p:stCondLst>
                                        </p:cTn>
                                        <p:tgtEl>
                                          <p:spTgt spid="4">
                                            <p:txEl>
                                              <p:pRg st="0" end="0"/>
                                            </p:txEl>
                                          </p:spTgt>
                                        </p:tgtEl>
                                      </p:cBhvr>
                                      <p:to x="100000" y="80000"/>
                                    </p:animScale>
                                    <p:animScale>
                                      <p:cBhvr>
                                        <p:cTn id="16" dur="166" decel="50000">
                                          <p:stCondLst>
                                            <p:cond delay="1338"/>
                                          </p:stCondLst>
                                        </p:cTn>
                                        <p:tgtEl>
                                          <p:spTgt spid="4">
                                            <p:txEl>
                                              <p:pRg st="0" end="0"/>
                                            </p:txEl>
                                          </p:spTgt>
                                        </p:tgtEl>
                                      </p:cBhvr>
                                      <p:to x="100000" y="100000"/>
                                    </p:animScale>
                                    <p:animScale>
                                      <p:cBhvr>
                                        <p:cTn id="17" dur="26">
                                          <p:stCondLst>
                                            <p:cond delay="1642"/>
                                          </p:stCondLst>
                                        </p:cTn>
                                        <p:tgtEl>
                                          <p:spTgt spid="4">
                                            <p:txEl>
                                              <p:pRg st="0" end="0"/>
                                            </p:txEl>
                                          </p:spTgt>
                                        </p:tgtEl>
                                      </p:cBhvr>
                                      <p:to x="100000" y="90000"/>
                                    </p:animScale>
                                    <p:animScale>
                                      <p:cBhvr>
                                        <p:cTn id="18" dur="166" decel="50000">
                                          <p:stCondLst>
                                            <p:cond delay="1668"/>
                                          </p:stCondLst>
                                        </p:cTn>
                                        <p:tgtEl>
                                          <p:spTgt spid="4">
                                            <p:txEl>
                                              <p:pRg st="0" end="0"/>
                                            </p:txEl>
                                          </p:spTgt>
                                        </p:tgtEl>
                                      </p:cBhvr>
                                      <p:to x="100000" y="100000"/>
                                    </p:animScale>
                                    <p:animScale>
                                      <p:cBhvr>
                                        <p:cTn id="19" dur="26">
                                          <p:stCondLst>
                                            <p:cond delay="1808"/>
                                          </p:stCondLst>
                                        </p:cTn>
                                        <p:tgtEl>
                                          <p:spTgt spid="4">
                                            <p:txEl>
                                              <p:pRg st="0" end="0"/>
                                            </p:txEl>
                                          </p:spTgt>
                                        </p:tgtEl>
                                      </p:cBhvr>
                                      <p:to x="100000" y="95000"/>
                                    </p:animScale>
                                    <p:animScale>
                                      <p:cBhvr>
                                        <p:cTn id="20" dur="166" decel="50000">
                                          <p:stCondLst>
                                            <p:cond delay="1834"/>
                                          </p:stCondLst>
                                        </p:cTn>
                                        <p:tgtEl>
                                          <p:spTgt spid="4">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4">
                                            <p:txEl>
                                              <p:pRg st="1" end="1"/>
                                            </p:txEl>
                                          </p:spTgt>
                                        </p:tgtEl>
                                        <p:attrNameLst>
                                          <p:attrName>style.visibility</p:attrName>
                                        </p:attrNameLst>
                                      </p:cBhvr>
                                      <p:to>
                                        <p:strVal val="visible"/>
                                      </p:to>
                                    </p:set>
                                    <p:animEffect transition="in" filter="wipe(down)">
                                      <p:cBhvr>
                                        <p:cTn id="25" dur="580">
                                          <p:stCondLst>
                                            <p:cond delay="0"/>
                                          </p:stCondLst>
                                        </p:cTn>
                                        <p:tgtEl>
                                          <p:spTgt spid="4">
                                            <p:txEl>
                                              <p:pRg st="1" end="1"/>
                                            </p:txEl>
                                          </p:spTgt>
                                        </p:tgtEl>
                                      </p:cBhvr>
                                    </p:animEffect>
                                    <p:anim calcmode="lin" valueType="num">
                                      <p:cBhvr>
                                        <p:cTn id="26" dur="1822" tmFilter="0,0; 0.14,0.36; 0.43,0.73; 0.71,0.91; 1.0,1.0">
                                          <p:stCondLst>
                                            <p:cond delay="0"/>
                                          </p:stCondLst>
                                        </p:cTn>
                                        <p:tgtEl>
                                          <p:spTgt spid="4">
                                            <p:txEl>
                                              <p:pRg st="1" end="1"/>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4">
                                            <p:txEl>
                                              <p:pRg st="1" end="1"/>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4">
                                            <p:txEl>
                                              <p:pRg st="1" end="1"/>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4">
                                            <p:txEl>
                                              <p:pRg st="1" end="1"/>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4">
                                            <p:txEl>
                                              <p:pRg st="1" end="1"/>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4">
                                            <p:txEl>
                                              <p:pRg st="1" end="1"/>
                                            </p:txEl>
                                          </p:spTgt>
                                        </p:tgtEl>
                                      </p:cBhvr>
                                      <p:to x="100000" y="60000"/>
                                    </p:animScale>
                                    <p:animScale>
                                      <p:cBhvr>
                                        <p:cTn id="32" dur="166" decel="50000">
                                          <p:stCondLst>
                                            <p:cond delay="676"/>
                                          </p:stCondLst>
                                        </p:cTn>
                                        <p:tgtEl>
                                          <p:spTgt spid="4">
                                            <p:txEl>
                                              <p:pRg st="1" end="1"/>
                                            </p:txEl>
                                          </p:spTgt>
                                        </p:tgtEl>
                                      </p:cBhvr>
                                      <p:to x="100000" y="100000"/>
                                    </p:animScale>
                                    <p:animScale>
                                      <p:cBhvr>
                                        <p:cTn id="33" dur="26">
                                          <p:stCondLst>
                                            <p:cond delay="1312"/>
                                          </p:stCondLst>
                                        </p:cTn>
                                        <p:tgtEl>
                                          <p:spTgt spid="4">
                                            <p:txEl>
                                              <p:pRg st="1" end="1"/>
                                            </p:txEl>
                                          </p:spTgt>
                                        </p:tgtEl>
                                      </p:cBhvr>
                                      <p:to x="100000" y="80000"/>
                                    </p:animScale>
                                    <p:animScale>
                                      <p:cBhvr>
                                        <p:cTn id="34" dur="166" decel="50000">
                                          <p:stCondLst>
                                            <p:cond delay="1338"/>
                                          </p:stCondLst>
                                        </p:cTn>
                                        <p:tgtEl>
                                          <p:spTgt spid="4">
                                            <p:txEl>
                                              <p:pRg st="1" end="1"/>
                                            </p:txEl>
                                          </p:spTgt>
                                        </p:tgtEl>
                                      </p:cBhvr>
                                      <p:to x="100000" y="100000"/>
                                    </p:animScale>
                                    <p:animScale>
                                      <p:cBhvr>
                                        <p:cTn id="35" dur="26">
                                          <p:stCondLst>
                                            <p:cond delay="1642"/>
                                          </p:stCondLst>
                                        </p:cTn>
                                        <p:tgtEl>
                                          <p:spTgt spid="4">
                                            <p:txEl>
                                              <p:pRg st="1" end="1"/>
                                            </p:txEl>
                                          </p:spTgt>
                                        </p:tgtEl>
                                      </p:cBhvr>
                                      <p:to x="100000" y="90000"/>
                                    </p:animScale>
                                    <p:animScale>
                                      <p:cBhvr>
                                        <p:cTn id="36" dur="166" decel="50000">
                                          <p:stCondLst>
                                            <p:cond delay="1668"/>
                                          </p:stCondLst>
                                        </p:cTn>
                                        <p:tgtEl>
                                          <p:spTgt spid="4">
                                            <p:txEl>
                                              <p:pRg st="1" end="1"/>
                                            </p:txEl>
                                          </p:spTgt>
                                        </p:tgtEl>
                                      </p:cBhvr>
                                      <p:to x="100000" y="100000"/>
                                    </p:animScale>
                                    <p:animScale>
                                      <p:cBhvr>
                                        <p:cTn id="37" dur="26">
                                          <p:stCondLst>
                                            <p:cond delay="1808"/>
                                          </p:stCondLst>
                                        </p:cTn>
                                        <p:tgtEl>
                                          <p:spTgt spid="4">
                                            <p:txEl>
                                              <p:pRg st="1" end="1"/>
                                            </p:txEl>
                                          </p:spTgt>
                                        </p:tgtEl>
                                      </p:cBhvr>
                                      <p:to x="100000" y="95000"/>
                                    </p:animScale>
                                    <p:animScale>
                                      <p:cBhvr>
                                        <p:cTn id="38" dur="166" decel="50000">
                                          <p:stCondLst>
                                            <p:cond delay="1834"/>
                                          </p:stCondLst>
                                        </p:cTn>
                                        <p:tgtEl>
                                          <p:spTgt spid="4">
                                            <p:txEl>
                                              <p:pRg st="1" end="1"/>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4">
                                            <p:txEl>
                                              <p:pRg st="2" end="2"/>
                                            </p:txEl>
                                          </p:spTgt>
                                        </p:tgtEl>
                                        <p:attrNameLst>
                                          <p:attrName>style.visibility</p:attrName>
                                        </p:attrNameLst>
                                      </p:cBhvr>
                                      <p:to>
                                        <p:strVal val="visible"/>
                                      </p:to>
                                    </p:set>
                                    <p:animEffect transition="in" filter="wipe(down)">
                                      <p:cBhvr>
                                        <p:cTn id="43" dur="580">
                                          <p:stCondLst>
                                            <p:cond delay="0"/>
                                          </p:stCondLst>
                                        </p:cTn>
                                        <p:tgtEl>
                                          <p:spTgt spid="4">
                                            <p:txEl>
                                              <p:pRg st="2" end="2"/>
                                            </p:txEl>
                                          </p:spTgt>
                                        </p:tgtEl>
                                      </p:cBhvr>
                                    </p:animEffect>
                                    <p:anim calcmode="lin" valueType="num">
                                      <p:cBhvr>
                                        <p:cTn id="44" dur="1822" tmFilter="0,0; 0.14,0.36; 0.43,0.73; 0.71,0.91; 1.0,1.0">
                                          <p:stCondLst>
                                            <p:cond delay="0"/>
                                          </p:stCondLst>
                                        </p:cTn>
                                        <p:tgtEl>
                                          <p:spTgt spid="4">
                                            <p:txEl>
                                              <p:pRg st="2" end="2"/>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4">
                                            <p:txEl>
                                              <p:pRg st="2" end="2"/>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4">
                                            <p:txEl>
                                              <p:pRg st="2" end="2"/>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4">
                                            <p:txEl>
                                              <p:pRg st="2" end="2"/>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4">
                                            <p:txEl>
                                              <p:pRg st="2" end="2"/>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4">
                                            <p:txEl>
                                              <p:pRg st="2" end="2"/>
                                            </p:txEl>
                                          </p:spTgt>
                                        </p:tgtEl>
                                      </p:cBhvr>
                                      <p:to x="100000" y="60000"/>
                                    </p:animScale>
                                    <p:animScale>
                                      <p:cBhvr>
                                        <p:cTn id="50" dur="166" decel="50000">
                                          <p:stCondLst>
                                            <p:cond delay="676"/>
                                          </p:stCondLst>
                                        </p:cTn>
                                        <p:tgtEl>
                                          <p:spTgt spid="4">
                                            <p:txEl>
                                              <p:pRg st="2" end="2"/>
                                            </p:txEl>
                                          </p:spTgt>
                                        </p:tgtEl>
                                      </p:cBhvr>
                                      <p:to x="100000" y="100000"/>
                                    </p:animScale>
                                    <p:animScale>
                                      <p:cBhvr>
                                        <p:cTn id="51" dur="26">
                                          <p:stCondLst>
                                            <p:cond delay="1312"/>
                                          </p:stCondLst>
                                        </p:cTn>
                                        <p:tgtEl>
                                          <p:spTgt spid="4">
                                            <p:txEl>
                                              <p:pRg st="2" end="2"/>
                                            </p:txEl>
                                          </p:spTgt>
                                        </p:tgtEl>
                                      </p:cBhvr>
                                      <p:to x="100000" y="80000"/>
                                    </p:animScale>
                                    <p:animScale>
                                      <p:cBhvr>
                                        <p:cTn id="52" dur="166" decel="50000">
                                          <p:stCondLst>
                                            <p:cond delay="1338"/>
                                          </p:stCondLst>
                                        </p:cTn>
                                        <p:tgtEl>
                                          <p:spTgt spid="4">
                                            <p:txEl>
                                              <p:pRg st="2" end="2"/>
                                            </p:txEl>
                                          </p:spTgt>
                                        </p:tgtEl>
                                      </p:cBhvr>
                                      <p:to x="100000" y="100000"/>
                                    </p:animScale>
                                    <p:animScale>
                                      <p:cBhvr>
                                        <p:cTn id="53" dur="26">
                                          <p:stCondLst>
                                            <p:cond delay="1642"/>
                                          </p:stCondLst>
                                        </p:cTn>
                                        <p:tgtEl>
                                          <p:spTgt spid="4">
                                            <p:txEl>
                                              <p:pRg st="2" end="2"/>
                                            </p:txEl>
                                          </p:spTgt>
                                        </p:tgtEl>
                                      </p:cBhvr>
                                      <p:to x="100000" y="90000"/>
                                    </p:animScale>
                                    <p:animScale>
                                      <p:cBhvr>
                                        <p:cTn id="54" dur="166" decel="50000">
                                          <p:stCondLst>
                                            <p:cond delay="1668"/>
                                          </p:stCondLst>
                                        </p:cTn>
                                        <p:tgtEl>
                                          <p:spTgt spid="4">
                                            <p:txEl>
                                              <p:pRg st="2" end="2"/>
                                            </p:txEl>
                                          </p:spTgt>
                                        </p:tgtEl>
                                      </p:cBhvr>
                                      <p:to x="100000" y="100000"/>
                                    </p:animScale>
                                    <p:animScale>
                                      <p:cBhvr>
                                        <p:cTn id="55" dur="26">
                                          <p:stCondLst>
                                            <p:cond delay="1808"/>
                                          </p:stCondLst>
                                        </p:cTn>
                                        <p:tgtEl>
                                          <p:spTgt spid="4">
                                            <p:txEl>
                                              <p:pRg st="2" end="2"/>
                                            </p:txEl>
                                          </p:spTgt>
                                        </p:tgtEl>
                                      </p:cBhvr>
                                      <p:to x="100000" y="95000"/>
                                    </p:animScale>
                                    <p:animScale>
                                      <p:cBhvr>
                                        <p:cTn id="56" dur="166" decel="50000">
                                          <p:stCondLst>
                                            <p:cond delay="1834"/>
                                          </p:stCondLst>
                                        </p:cTn>
                                        <p:tgtEl>
                                          <p:spTgt spid="4">
                                            <p:txEl>
                                              <p:pRg st="2" end="2"/>
                                            </p:txEl>
                                          </p:spTgt>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grpId="0" nodeType="clickEffect">
                                  <p:stCondLst>
                                    <p:cond delay="0"/>
                                  </p:stCondLst>
                                  <p:childTnLst>
                                    <p:set>
                                      <p:cBhvr>
                                        <p:cTn id="60" dur="1" fill="hold">
                                          <p:stCondLst>
                                            <p:cond delay="0"/>
                                          </p:stCondLst>
                                        </p:cTn>
                                        <p:tgtEl>
                                          <p:spTgt spid="4">
                                            <p:txEl>
                                              <p:pRg st="3" end="3"/>
                                            </p:txEl>
                                          </p:spTgt>
                                        </p:tgtEl>
                                        <p:attrNameLst>
                                          <p:attrName>style.visibility</p:attrName>
                                        </p:attrNameLst>
                                      </p:cBhvr>
                                      <p:to>
                                        <p:strVal val="visible"/>
                                      </p:to>
                                    </p:set>
                                    <p:animEffect transition="in" filter="wipe(down)">
                                      <p:cBhvr>
                                        <p:cTn id="61" dur="580">
                                          <p:stCondLst>
                                            <p:cond delay="0"/>
                                          </p:stCondLst>
                                        </p:cTn>
                                        <p:tgtEl>
                                          <p:spTgt spid="4">
                                            <p:txEl>
                                              <p:pRg st="3" end="3"/>
                                            </p:txEl>
                                          </p:spTgt>
                                        </p:tgtEl>
                                      </p:cBhvr>
                                    </p:animEffect>
                                    <p:anim calcmode="lin" valueType="num">
                                      <p:cBhvr>
                                        <p:cTn id="62" dur="1822" tmFilter="0,0; 0.14,0.36; 0.43,0.73; 0.71,0.91; 1.0,1.0">
                                          <p:stCondLst>
                                            <p:cond delay="0"/>
                                          </p:stCondLst>
                                        </p:cTn>
                                        <p:tgtEl>
                                          <p:spTgt spid="4">
                                            <p:txEl>
                                              <p:pRg st="3" end="3"/>
                                            </p:txEl>
                                          </p:spTgt>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4">
                                            <p:txEl>
                                              <p:pRg st="3" end="3"/>
                                            </p:txEl>
                                          </p:spTgt>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4">
                                            <p:txEl>
                                              <p:pRg st="3" end="3"/>
                                            </p:txEl>
                                          </p:spTgt>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4">
                                            <p:txEl>
                                              <p:pRg st="3" end="3"/>
                                            </p:txEl>
                                          </p:spTgt>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4">
                                            <p:txEl>
                                              <p:pRg st="3" end="3"/>
                                            </p:txEl>
                                          </p:spTgt>
                                        </p:tgtEl>
                                        <p:attrNameLst>
                                          <p:attrName>ppt_y</p:attrName>
                                        </p:attrNameLst>
                                      </p:cBhvr>
                                      <p:tavLst>
                                        <p:tav tm="0" fmla="#ppt_y-sin(pi*$)/81">
                                          <p:val>
                                            <p:fltVal val="0"/>
                                          </p:val>
                                        </p:tav>
                                        <p:tav tm="100000">
                                          <p:val>
                                            <p:fltVal val="1"/>
                                          </p:val>
                                        </p:tav>
                                      </p:tavLst>
                                    </p:anim>
                                    <p:animScale>
                                      <p:cBhvr>
                                        <p:cTn id="67" dur="26">
                                          <p:stCondLst>
                                            <p:cond delay="650"/>
                                          </p:stCondLst>
                                        </p:cTn>
                                        <p:tgtEl>
                                          <p:spTgt spid="4">
                                            <p:txEl>
                                              <p:pRg st="3" end="3"/>
                                            </p:txEl>
                                          </p:spTgt>
                                        </p:tgtEl>
                                      </p:cBhvr>
                                      <p:to x="100000" y="60000"/>
                                    </p:animScale>
                                    <p:animScale>
                                      <p:cBhvr>
                                        <p:cTn id="68" dur="166" decel="50000">
                                          <p:stCondLst>
                                            <p:cond delay="676"/>
                                          </p:stCondLst>
                                        </p:cTn>
                                        <p:tgtEl>
                                          <p:spTgt spid="4">
                                            <p:txEl>
                                              <p:pRg st="3" end="3"/>
                                            </p:txEl>
                                          </p:spTgt>
                                        </p:tgtEl>
                                      </p:cBhvr>
                                      <p:to x="100000" y="100000"/>
                                    </p:animScale>
                                    <p:animScale>
                                      <p:cBhvr>
                                        <p:cTn id="69" dur="26">
                                          <p:stCondLst>
                                            <p:cond delay="1312"/>
                                          </p:stCondLst>
                                        </p:cTn>
                                        <p:tgtEl>
                                          <p:spTgt spid="4">
                                            <p:txEl>
                                              <p:pRg st="3" end="3"/>
                                            </p:txEl>
                                          </p:spTgt>
                                        </p:tgtEl>
                                      </p:cBhvr>
                                      <p:to x="100000" y="80000"/>
                                    </p:animScale>
                                    <p:animScale>
                                      <p:cBhvr>
                                        <p:cTn id="70" dur="166" decel="50000">
                                          <p:stCondLst>
                                            <p:cond delay="1338"/>
                                          </p:stCondLst>
                                        </p:cTn>
                                        <p:tgtEl>
                                          <p:spTgt spid="4">
                                            <p:txEl>
                                              <p:pRg st="3" end="3"/>
                                            </p:txEl>
                                          </p:spTgt>
                                        </p:tgtEl>
                                      </p:cBhvr>
                                      <p:to x="100000" y="100000"/>
                                    </p:animScale>
                                    <p:animScale>
                                      <p:cBhvr>
                                        <p:cTn id="71" dur="26">
                                          <p:stCondLst>
                                            <p:cond delay="1642"/>
                                          </p:stCondLst>
                                        </p:cTn>
                                        <p:tgtEl>
                                          <p:spTgt spid="4">
                                            <p:txEl>
                                              <p:pRg st="3" end="3"/>
                                            </p:txEl>
                                          </p:spTgt>
                                        </p:tgtEl>
                                      </p:cBhvr>
                                      <p:to x="100000" y="90000"/>
                                    </p:animScale>
                                    <p:animScale>
                                      <p:cBhvr>
                                        <p:cTn id="72" dur="166" decel="50000">
                                          <p:stCondLst>
                                            <p:cond delay="1668"/>
                                          </p:stCondLst>
                                        </p:cTn>
                                        <p:tgtEl>
                                          <p:spTgt spid="4">
                                            <p:txEl>
                                              <p:pRg st="3" end="3"/>
                                            </p:txEl>
                                          </p:spTgt>
                                        </p:tgtEl>
                                      </p:cBhvr>
                                      <p:to x="100000" y="100000"/>
                                    </p:animScale>
                                    <p:animScale>
                                      <p:cBhvr>
                                        <p:cTn id="73" dur="26">
                                          <p:stCondLst>
                                            <p:cond delay="1808"/>
                                          </p:stCondLst>
                                        </p:cTn>
                                        <p:tgtEl>
                                          <p:spTgt spid="4">
                                            <p:txEl>
                                              <p:pRg st="3" end="3"/>
                                            </p:txEl>
                                          </p:spTgt>
                                        </p:tgtEl>
                                      </p:cBhvr>
                                      <p:to x="100000" y="95000"/>
                                    </p:animScale>
                                    <p:animScale>
                                      <p:cBhvr>
                                        <p:cTn id="74" dur="166" decel="50000">
                                          <p:stCondLst>
                                            <p:cond delay="1834"/>
                                          </p:stCondLst>
                                        </p:cTn>
                                        <p:tgtEl>
                                          <p:spTgt spid="4">
                                            <p:txEl>
                                              <p:pRg st="3" end="3"/>
                                            </p:txEl>
                                          </p:spTgt>
                                        </p:tgtEl>
                                      </p:cBhvr>
                                      <p:to x="100000" y="100000"/>
                                    </p:animScale>
                                  </p:childTnLst>
                                </p:cTn>
                              </p:par>
                            </p:childTnLst>
                          </p:cTn>
                        </p:par>
                      </p:childTnLst>
                    </p:cTn>
                  </p:par>
                  <p:par>
                    <p:cTn id="75" fill="hold">
                      <p:stCondLst>
                        <p:cond delay="indefinite"/>
                      </p:stCondLst>
                      <p:childTnLst>
                        <p:par>
                          <p:cTn id="76" fill="hold">
                            <p:stCondLst>
                              <p:cond delay="0"/>
                            </p:stCondLst>
                            <p:childTnLst>
                              <p:par>
                                <p:cTn id="77" presetID="26" presetClass="entr" presetSubtype="0" fill="hold" grpId="0" nodeType="clickEffect">
                                  <p:stCondLst>
                                    <p:cond delay="0"/>
                                  </p:stCondLst>
                                  <p:childTnLst>
                                    <p:set>
                                      <p:cBhvr>
                                        <p:cTn id="78" dur="1" fill="hold">
                                          <p:stCondLst>
                                            <p:cond delay="0"/>
                                          </p:stCondLst>
                                        </p:cTn>
                                        <p:tgtEl>
                                          <p:spTgt spid="4">
                                            <p:txEl>
                                              <p:pRg st="4" end="4"/>
                                            </p:txEl>
                                          </p:spTgt>
                                        </p:tgtEl>
                                        <p:attrNameLst>
                                          <p:attrName>style.visibility</p:attrName>
                                        </p:attrNameLst>
                                      </p:cBhvr>
                                      <p:to>
                                        <p:strVal val="visible"/>
                                      </p:to>
                                    </p:set>
                                    <p:animEffect transition="in" filter="wipe(down)">
                                      <p:cBhvr>
                                        <p:cTn id="79" dur="580">
                                          <p:stCondLst>
                                            <p:cond delay="0"/>
                                          </p:stCondLst>
                                        </p:cTn>
                                        <p:tgtEl>
                                          <p:spTgt spid="4">
                                            <p:txEl>
                                              <p:pRg st="4" end="4"/>
                                            </p:txEl>
                                          </p:spTgt>
                                        </p:tgtEl>
                                      </p:cBhvr>
                                    </p:animEffect>
                                    <p:anim calcmode="lin" valueType="num">
                                      <p:cBhvr>
                                        <p:cTn id="80" dur="1822" tmFilter="0,0; 0.14,0.36; 0.43,0.73; 0.71,0.91; 1.0,1.0">
                                          <p:stCondLst>
                                            <p:cond delay="0"/>
                                          </p:stCondLst>
                                        </p:cTn>
                                        <p:tgtEl>
                                          <p:spTgt spid="4">
                                            <p:txEl>
                                              <p:pRg st="4" end="4"/>
                                            </p:txEl>
                                          </p:spTgt>
                                        </p:tgtEl>
                                        <p:attrNameLst>
                                          <p:attrName>ppt_x</p:attrName>
                                        </p:attrNameLst>
                                      </p:cBhvr>
                                      <p:tavLst>
                                        <p:tav tm="0">
                                          <p:val>
                                            <p:strVal val="#ppt_x-0.25"/>
                                          </p:val>
                                        </p:tav>
                                        <p:tav tm="100000">
                                          <p:val>
                                            <p:strVal val="#ppt_x"/>
                                          </p:val>
                                        </p:tav>
                                      </p:tavLst>
                                    </p:anim>
                                    <p:anim calcmode="lin" valueType="num">
                                      <p:cBhvr>
                                        <p:cTn id="81" dur="664" tmFilter="0.0,0.0; 0.25,0.07; 0.50,0.2; 0.75,0.467; 1.0,1.0">
                                          <p:stCondLst>
                                            <p:cond delay="0"/>
                                          </p:stCondLst>
                                        </p:cTn>
                                        <p:tgtEl>
                                          <p:spTgt spid="4">
                                            <p:txEl>
                                              <p:pRg st="4" end="4"/>
                                            </p:txEl>
                                          </p:spTgt>
                                        </p:tgtEl>
                                        <p:attrNameLst>
                                          <p:attrName>ppt_y</p:attrName>
                                        </p:attrNameLst>
                                      </p:cBhvr>
                                      <p:tavLst>
                                        <p:tav tm="0" fmla="#ppt_y-sin(pi*$)/3">
                                          <p:val>
                                            <p:fltVal val="0.5"/>
                                          </p:val>
                                        </p:tav>
                                        <p:tav tm="100000">
                                          <p:val>
                                            <p:fltVal val="1"/>
                                          </p:val>
                                        </p:tav>
                                      </p:tavLst>
                                    </p:anim>
                                    <p:anim calcmode="lin" valueType="num">
                                      <p:cBhvr>
                                        <p:cTn id="82" dur="664" tmFilter="0, 0; 0.125,0.2665; 0.25,0.4; 0.375,0.465; 0.5,0.5;  0.625,0.535; 0.75,0.6; 0.875,0.7335; 1,1">
                                          <p:stCondLst>
                                            <p:cond delay="664"/>
                                          </p:stCondLst>
                                        </p:cTn>
                                        <p:tgtEl>
                                          <p:spTgt spid="4">
                                            <p:txEl>
                                              <p:pRg st="4" end="4"/>
                                            </p:txEl>
                                          </p:spTgt>
                                        </p:tgtEl>
                                        <p:attrNameLst>
                                          <p:attrName>ppt_y</p:attrName>
                                        </p:attrNameLst>
                                      </p:cBhvr>
                                      <p:tavLst>
                                        <p:tav tm="0" fmla="#ppt_y-sin(pi*$)/9">
                                          <p:val>
                                            <p:fltVal val="0"/>
                                          </p:val>
                                        </p:tav>
                                        <p:tav tm="100000">
                                          <p:val>
                                            <p:fltVal val="1"/>
                                          </p:val>
                                        </p:tav>
                                      </p:tavLst>
                                    </p:anim>
                                    <p:anim calcmode="lin" valueType="num">
                                      <p:cBhvr>
                                        <p:cTn id="83" dur="332" tmFilter="0, 0; 0.125,0.2665; 0.25,0.4; 0.375,0.465; 0.5,0.5;  0.625,0.535; 0.75,0.6; 0.875,0.7335; 1,1">
                                          <p:stCondLst>
                                            <p:cond delay="1324"/>
                                          </p:stCondLst>
                                        </p:cTn>
                                        <p:tgtEl>
                                          <p:spTgt spid="4">
                                            <p:txEl>
                                              <p:pRg st="4" end="4"/>
                                            </p:txEl>
                                          </p:spTgt>
                                        </p:tgtEl>
                                        <p:attrNameLst>
                                          <p:attrName>ppt_y</p:attrName>
                                        </p:attrNameLst>
                                      </p:cBhvr>
                                      <p:tavLst>
                                        <p:tav tm="0" fmla="#ppt_y-sin(pi*$)/27">
                                          <p:val>
                                            <p:fltVal val="0"/>
                                          </p:val>
                                        </p:tav>
                                        <p:tav tm="100000">
                                          <p:val>
                                            <p:fltVal val="1"/>
                                          </p:val>
                                        </p:tav>
                                      </p:tavLst>
                                    </p:anim>
                                    <p:anim calcmode="lin" valueType="num">
                                      <p:cBhvr>
                                        <p:cTn id="84" dur="164" tmFilter="0, 0; 0.125,0.2665; 0.25,0.4; 0.375,0.465; 0.5,0.5;  0.625,0.535; 0.75,0.6; 0.875,0.7335; 1,1">
                                          <p:stCondLst>
                                            <p:cond delay="1656"/>
                                          </p:stCondLst>
                                        </p:cTn>
                                        <p:tgtEl>
                                          <p:spTgt spid="4">
                                            <p:txEl>
                                              <p:pRg st="4" end="4"/>
                                            </p:txEl>
                                          </p:spTgt>
                                        </p:tgtEl>
                                        <p:attrNameLst>
                                          <p:attrName>ppt_y</p:attrName>
                                        </p:attrNameLst>
                                      </p:cBhvr>
                                      <p:tavLst>
                                        <p:tav tm="0" fmla="#ppt_y-sin(pi*$)/81">
                                          <p:val>
                                            <p:fltVal val="0"/>
                                          </p:val>
                                        </p:tav>
                                        <p:tav tm="100000">
                                          <p:val>
                                            <p:fltVal val="1"/>
                                          </p:val>
                                        </p:tav>
                                      </p:tavLst>
                                    </p:anim>
                                    <p:animScale>
                                      <p:cBhvr>
                                        <p:cTn id="85" dur="26">
                                          <p:stCondLst>
                                            <p:cond delay="650"/>
                                          </p:stCondLst>
                                        </p:cTn>
                                        <p:tgtEl>
                                          <p:spTgt spid="4">
                                            <p:txEl>
                                              <p:pRg st="4" end="4"/>
                                            </p:txEl>
                                          </p:spTgt>
                                        </p:tgtEl>
                                      </p:cBhvr>
                                      <p:to x="100000" y="60000"/>
                                    </p:animScale>
                                    <p:animScale>
                                      <p:cBhvr>
                                        <p:cTn id="86" dur="166" decel="50000">
                                          <p:stCondLst>
                                            <p:cond delay="676"/>
                                          </p:stCondLst>
                                        </p:cTn>
                                        <p:tgtEl>
                                          <p:spTgt spid="4">
                                            <p:txEl>
                                              <p:pRg st="4" end="4"/>
                                            </p:txEl>
                                          </p:spTgt>
                                        </p:tgtEl>
                                      </p:cBhvr>
                                      <p:to x="100000" y="100000"/>
                                    </p:animScale>
                                    <p:animScale>
                                      <p:cBhvr>
                                        <p:cTn id="87" dur="26">
                                          <p:stCondLst>
                                            <p:cond delay="1312"/>
                                          </p:stCondLst>
                                        </p:cTn>
                                        <p:tgtEl>
                                          <p:spTgt spid="4">
                                            <p:txEl>
                                              <p:pRg st="4" end="4"/>
                                            </p:txEl>
                                          </p:spTgt>
                                        </p:tgtEl>
                                      </p:cBhvr>
                                      <p:to x="100000" y="80000"/>
                                    </p:animScale>
                                    <p:animScale>
                                      <p:cBhvr>
                                        <p:cTn id="88" dur="166" decel="50000">
                                          <p:stCondLst>
                                            <p:cond delay="1338"/>
                                          </p:stCondLst>
                                        </p:cTn>
                                        <p:tgtEl>
                                          <p:spTgt spid="4">
                                            <p:txEl>
                                              <p:pRg st="4" end="4"/>
                                            </p:txEl>
                                          </p:spTgt>
                                        </p:tgtEl>
                                      </p:cBhvr>
                                      <p:to x="100000" y="100000"/>
                                    </p:animScale>
                                    <p:animScale>
                                      <p:cBhvr>
                                        <p:cTn id="89" dur="26">
                                          <p:stCondLst>
                                            <p:cond delay="1642"/>
                                          </p:stCondLst>
                                        </p:cTn>
                                        <p:tgtEl>
                                          <p:spTgt spid="4">
                                            <p:txEl>
                                              <p:pRg st="4" end="4"/>
                                            </p:txEl>
                                          </p:spTgt>
                                        </p:tgtEl>
                                      </p:cBhvr>
                                      <p:to x="100000" y="90000"/>
                                    </p:animScale>
                                    <p:animScale>
                                      <p:cBhvr>
                                        <p:cTn id="90" dur="166" decel="50000">
                                          <p:stCondLst>
                                            <p:cond delay="1668"/>
                                          </p:stCondLst>
                                        </p:cTn>
                                        <p:tgtEl>
                                          <p:spTgt spid="4">
                                            <p:txEl>
                                              <p:pRg st="4" end="4"/>
                                            </p:txEl>
                                          </p:spTgt>
                                        </p:tgtEl>
                                      </p:cBhvr>
                                      <p:to x="100000" y="100000"/>
                                    </p:animScale>
                                    <p:animScale>
                                      <p:cBhvr>
                                        <p:cTn id="91" dur="26">
                                          <p:stCondLst>
                                            <p:cond delay="1808"/>
                                          </p:stCondLst>
                                        </p:cTn>
                                        <p:tgtEl>
                                          <p:spTgt spid="4">
                                            <p:txEl>
                                              <p:pRg st="4" end="4"/>
                                            </p:txEl>
                                          </p:spTgt>
                                        </p:tgtEl>
                                      </p:cBhvr>
                                      <p:to x="100000" y="95000"/>
                                    </p:animScale>
                                    <p:animScale>
                                      <p:cBhvr>
                                        <p:cTn id="92" dur="166" decel="50000">
                                          <p:stCondLst>
                                            <p:cond delay="1834"/>
                                          </p:stCondLst>
                                        </p:cTn>
                                        <p:tgtEl>
                                          <p:spTgt spid="4">
                                            <p:txEl>
                                              <p:pRg st="4" end="4"/>
                                            </p:txEl>
                                          </p:spTgt>
                                        </p:tgtEl>
                                      </p:cBhvr>
                                      <p:to x="100000" y="100000"/>
                                    </p:animScale>
                                  </p:childTnLst>
                                </p:cTn>
                              </p:par>
                            </p:childTnLst>
                          </p:cTn>
                        </p:par>
                      </p:childTnLst>
                    </p:cTn>
                  </p:par>
                  <p:par>
                    <p:cTn id="93" fill="hold">
                      <p:stCondLst>
                        <p:cond delay="indefinite"/>
                      </p:stCondLst>
                      <p:childTnLst>
                        <p:par>
                          <p:cTn id="94" fill="hold">
                            <p:stCondLst>
                              <p:cond delay="0"/>
                            </p:stCondLst>
                            <p:childTnLst>
                              <p:par>
                                <p:cTn id="95" presetID="26" presetClass="entr" presetSubtype="0" fill="hold" grpId="0" nodeType="clickEffect">
                                  <p:stCondLst>
                                    <p:cond delay="0"/>
                                  </p:stCondLst>
                                  <p:childTnLst>
                                    <p:set>
                                      <p:cBhvr>
                                        <p:cTn id="96" dur="1" fill="hold">
                                          <p:stCondLst>
                                            <p:cond delay="0"/>
                                          </p:stCondLst>
                                        </p:cTn>
                                        <p:tgtEl>
                                          <p:spTgt spid="4">
                                            <p:txEl>
                                              <p:pRg st="5" end="5"/>
                                            </p:txEl>
                                          </p:spTgt>
                                        </p:tgtEl>
                                        <p:attrNameLst>
                                          <p:attrName>style.visibility</p:attrName>
                                        </p:attrNameLst>
                                      </p:cBhvr>
                                      <p:to>
                                        <p:strVal val="visible"/>
                                      </p:to>
                                    </p:set>
                                    <p:animEffect transition="in" filter="wipe(down)">
                                      <p:cBhvr>
                                        <p:cTn id="97" dur="580">
                                          <p:stCondLst>
                                            <p:cond delay="0"/>
                                          </p:stCondLst>
                                        </p:cTn>
                                        <p:tgtEl>
                                          <p:spTgt spid="4">
                                            <p:txEl>
                                              <p:pRg st="5" end="5"/>
                                            </p:txEl>
                                          </p:spTgt>
                                        </p:tgtEl>
                                      </p:cBhvr>
                                    </p:animEffect>
                                    <p:anim calcmode="lin" valueType="num">
                                      <p:cBhvr>
                                        <p:cTn id="98" dur="1822" tmFilter="0,0; 0.14,0.36; 0.43,0.73; 0.71,0.91; 1.0,1.0">
                                          <p:stCondLst>
                                            <p:cond delay="0"/>
                                          </p:stCondLst>
                                        </p:cTn>
                                        <p:tgtEl>
                                          <p:spTgt spid="4">
                                            <p:txEl>
                                              <p:pRg st="5" end="5"/>
                                            </p:txEl>
                                          </p:spTgt>
                                        </p:tgtEl>
                                        <p:attrNameLst>
                                          <p:attrName>ppt_x</p:attrName>
                                        </p:attrNameLst>
                                      </p:cBhvr>
                                      <p:tavLst>
                                        <p:tav tm="0">
                                          <p:val>
                                            <p:strVal val="#ppt_x-0.25"/>
                                          </p:val>
                                        </p:tav>
                                        <p:tav tm="100000">
                                          <p:val>
                                            <p:strVal val="#ppt_x"/>
                                          </p:val>
                                        </p:tav>
                                      </p:tavLst>
                                    </p:anim>
                                    <p:anim calcmode="lin" valueType="num">
                                      <p:cBhvr>
                                        <p:cTn id="99" dur="664" tmFilter="0.0,0.0; 0.25,0.07; 0.50,0.2; 0.75,0.467; 1.0,1.0">
                                          <p:stCondLst>
                                            <p:cond delay="0"/>
                                          </p:stCondLst>
                                        </p:cTn>
                                        <p:tgtEl>
                                          <p:spTgt spid="4">
                                            <p:txEl>
                                              <p:pRg st="5" end="5"/>
                                            </p:txEl>
                                          </p:spTgt>
                                        </p:tgtEl>
                                        <p:attrNameLst>
                                          <p:attrName>ppt_y</p:attrName>
                                        </p:attrNameLst>
                                      </p:cBhvr>
                                      <p:tavLst>
                                        <p:tav tm="0" fmla="#ppt_y-sin(pi*$)/3">
                                          <p:val>
                                            <p:fltVal val="0.5"/>
                                          </p:val>
                                        </p:tav>
                                        <p:tav tm="100000">
                                          <p:val>
                                            <p:fltVal val="1"/>
                                          </p:val>
                                        </p:tav>
                                      </p:tavLst>
                                    </p:anim>
                                    <p:anim calcmode="lin" valueType="num">
                                      <p:cBhvr>
                                        <p:cTn id="100" dur="664" tmFilter="0, 0; 0.125,0.2665; 0.25,0.4; 0.375,0.465; 0.5,0.5;  0.625,0.535; 0.75,0.6; 0.875,0.7335; 1,1">
                                          <p:stCondLst>
                                            <p:cond delay="664"/>
                                          </p:stCondLst>
                                        </p:cTn>
                                        <p:tgtEl>
                                          <p:spTgt spid="4">
                                            <p:txEl>
                                              <p:pRg st="5" end="5"/>
                                            </p:txEl>
                                          </p:spTgt>
                                        </p:tgtEl>
                                        <p:attrNameLst>
                                          <p:attrName>ppt_y</p:attrName>
                                        </p:attrNameLst>
                                      </p:cBhvr>
                                      <p:tavLst>
                                        <p:tav tm="0" fmla="#ppt_y-sin(pi*$)/9">
                                          <p:val>
                                            <p:fltVal val="0"/>
                                          </p:val>
                                        </p:tav>
                                        <p:tav tm="100000">
                                          <p:val>
                                            <p:fltVal val="1"/>
                                          </p:val>
                                        </p:tav>
                                      </p:tavLst>
                                    </p:anim>
                                    <p:anim calcmode="lin" valueType="num">
                                      <p:cBhvr>
                                        <p:cTn id="101" dur="332" tmFilter="0, 0; 0.125,0.2665; 0.25,0.4; 0.375,0.465; 0.5,0.5;  0.625,0.535; 0.75,0.6; 0.875,0.7335; 1,1">
                                          <p:stCondLst>
                                            <p:cond delay="1324"/>
                                          </p:stCondLst>
                                        </p:cTn>
                                        <p:tgtEl>
                                          <p:spTgt spid="4">
                                            <p:txEl>
                                              <p:pRg st="5" end="5"/>
                                            </p:txEl>
                                          </p:spTgt>
                                        </p:tgtEl>
                                        <p:attrNameLst>
                                          <p:attrName>ppt_y</p:attrName>
                                        </p:attrNameLst>
                                      </p:cBhvr>
                                      <p:tavLst>
                                        <p:tav tm="0" fmla="#ppt_y-sin(pi*$)/27">
                                          <p:val>
                                            <p:fltVal val="0"/>
                                          </p:val>
                                        </p:tav>
                                        <p:tav tm="100000">
                                          <p:val>
                                            <p:fltVal val="1"/>
                                          </p:val>
                                        </p:tav>
                                      </p:tavLst>
                                    </p:anim>
                                    <p:anim calcmode="lin" valueType="num">
                                      <p:cBhvr>
                                        <p:cTn id="102" dur="164" tmFilter="0, 0; 0.125,0.2665; 0.25,0.4; 0.375,0.465; 0.5,0.5;  0.625,0.535; 0.75,0.6; 0.875,0.7335; 1,1">
                                          <p:stCondLst>
                                            <p:cond delay="1656"/>
                                          </p:stCondLst>
                                        </p:cTn>
                                        <p:tgtEl>
                                          <p:spTgt spid="4">
                                            <p:txEl>
                                              <p:pRg st="5" end="5"/>
                                            </p:txEl>
                                          </p:spTgt>
                                        </p:tgtEl>
                                        <p:attrNameLst>
                                          <p:attrName>ppt_y</p:attrName>
                                        </p:attrNameLst>
                                      </p:cBhvr>
                                      <p:tavLst>
                                        <p:tav tm="0" fmla="#ppt_y-sin(pi*$)/81">
                                          <p:val>
                                            <p:fltVal val="0"/>
                                          </p:val>
                                        </p:tav>
                                        <p:tav tm="100000">
                                          <p:val>
                                            <p:fltVal val="1"/>
                                          </p:val>
                                        </p:tav>
                                      </p:tavLst>
                                    </p:anim>
                                    <p:animScale>
                                      <p:cBhvr>
                                        <p:cTn id="103" dur="26">
                                          <p:stCondLst>
                                            <p:cond delay="650"/>
                                          </p:stCondLst>
                                        </p:cTn>
                                        <p:tgtEl>
                                          <p:spTgt spid="4">
                                            <p:txEl>
                                              <p:pRg st="5" end="5"/>
                                            </p:txEl>
                                          </p:spTgt>
                                        </p:tgtEl>
                                      </p:cBhvr>
                                      <p:to x="100000" y="60000"/>
                                    </p:animScale>
                                    <p:animScale>
                                      <p:cBhvr>
                                        <p:cTn id="104" dur="166" decel="50000">
                                          <p:stCondLst>
                                            <p:cond delay="676"/>
                                          </p:stCondLst>
                                        </p:cTn>
                                        <p:tgtEl>
                                          <p:spTgt spid="4">
                                            <p:txEl>
                                              <p:pRg st="5" end="5"/>
                                            </p:txEl>
                                          </p:spTgt>
                                        </p:tgtEl>
                                      </p:cBhvr>
                                      <p:to x="100000" y="100000"/>
                                    </p:animScale>
                                    <p:animScale>
                                      <p:cBhvr>
                                        <p:cTn id="105" dur="26">
                                          <p:stCondLst>
                                            <p:cond delay="1312"/>
                                          </p:stCondLst>
                                        </p:cTn>
                                        <p:tgtEl>
                                          <p:spTgt spid="4">
                                            <p:txEl>
                                              <p:pRg st="5" end="5"/>
                                            </p:txEl>
                                          </p:spTgt>
                                        </p:tgtEl>
                                      </p:cBhvr>
                                      <p:to x="100000" y="80000"/>
                                    </p:animScale>
                                    <p:animScale>
                                      <p:cBhvr>
                                        <p:cTn id="106" dur="166" decel="50000">
                                          <p:stCondLst>
                                            <p:cond delay="1338"/>
                                          </p:stCondLst>
                                        </p:cTn>
                                        <p:tgtEl>
                                          <p:spTgt spid="4">
                                            <p:txEl>
                                              <p:pRg st="5" end="5"/>
                                            </p:txEl>
                                          </p:spTgt>
                                        </p:tgtEl>
                                      </p:cBhvr>
                                      <p:to x="100000" y="100000"/>
                                    </p:animScale>
                                    <p:animScale>
                                      <p:cBhvr>
                                        <p:cTn id="107" dur="26">
                                          <p:stCondLst>
                                            <p:cond delay="1642"/>
                                          </p:stCondLst>
                                        </p:cTn>
                                        <p:tgtEl>
                                          <p:spTgt spid="4">
                                            <p:txEl>
                                              <p:pRg st="5" end="5"/>
                                            </p:txEl>
                                          </p:spTgt>
                                        </p:tgtEl>
                                      </p:cBhvr>
                                      <p:to x="100000" y="90000"/>
                                    </p:animScale>
                                    <p:animScale>
                                      <p:cBhvr>
                                        <p:cTn id="108" dur="166" decel="50000">
                                          <p:stCondLst>
                                            <p:cond delay="1668"/>
                                          </p:stCondLst>
                                        </p:cTn>
                                        <p:tgtEl>
                                          <p:spTgt spid="4">
                                            <p:txEl>
                                              <p:pRg st="5" end="5"/>
                                            </p:txEl>
                                          </p:spTgt>
                                        </p:tgtEl>
                                      </p:cBhvr>
                                      <p:to x="100000" y="100000"/>
                                    </p:animScale>
                                    <p:animScale>
                                      <p:cBhvr>
                                        <p:cTn id="109" dur="26">
                                          <p:stCondLst>
                                            <p:cond delay="1808"/>
                                          </p:stCondLst>
                                        </p:cTn>
                                        <p:tgtEl>
                                          <p:spTgt spid="4">
                                            <p:txEl>
                                              <p:pRg st="5" end="5"/>
                                            </p:txEl>
                                          </p:spTgt>
                                        </p:tgtEl>
                                      </p:cBhvr>
                                      <p:to x="100000" y="95000"/>
                                    </p:animScale>
                                    <p:animScale>
                                      <p:cBhvr>
                                        <p:cTn id="110" dur="166" decel="50000">
                                          <p:stCondLst>
                                            <p:cond delay="1834"/>
                                          </p:stCondLst>
                                        </p:cTn>
                                        <p:tgtEl>
                                          <p:spTgt spid="4">
                                            <p:txEl>
                                              <p:pRg st="5" end="5"/>
                                            </p:txEl>
                                          </p:spTgt>
                                        </p:tgtEl>
                                      </p:cBhvr>
                                      <p:to x="100000" y="100000"/>
                                    </p:animScale>
                                  </p:childTnLst>
                                </p:cTn>
                              </p:par>
                            </p:childTnLst>
                          </p:cTn>
                        </p:par>
                      </p:childTnLst>
                    </p:cTn>
                  </p:par>
                  <p:par>
                    <p:cTn id="111" fill="hold">
                      <p:stCondLst>
                        <p:cond delay="indefinite"/>
                      </p:stCondLst>
                      <p:childTnLst>
                        <p:par>
                          <p:cTn id="112" fill="hold">
                            <p:stCondLst>
                              <p:cond delay="0"/>
                            </p:stCondLst>
                            <p:childTnLst>
                              <p:par>
                                <p:cTn id="113" presetID="26" presetClass="entr" presetSubtype="0" fill="hold" grpId="0" nodeType="clickEffect">
                                  <p:stCondLst>
                                    <p:cond delay="0"/>
                                  </p:stCondLst>
                                  <p:childTnLst>
                                    <p:set>
                                      <p:cBhvr>
                                        <p:cTn id="114" dur="1" fill="hold">
                                          <p:stCondLst>
                                            <p:cond delay="0"/>
                                          </p:stCondLst>
                                        </p:cTn>
                                        <p:tgtEl>
                                          <p:spTgt spid="4">
                                            <p:txEl>
                                              <p:pRg st="6" end="6"/>
                                            </p:txEl>
                                          </p:spTgt>
                                        </p:tgtEl>
                                        <p:attrNameLst>
                                          <p:attrName>style.visibility</p:attrName>
                                        </p:attrNameLst>
                                      </p:cBhvr>
                                      <p:to>
                                        <p:strVal val="visible"/>
                                      </p:to>
                                    </p:set>
                                    <p:animEffect transition="in" filter="wipe(down)">
                                      <p:cBhvr>
                                        <p:cTn id="115" dur="580">
                                          <p:stCondLst>
                                            <p:cond delay="0"/>
                                          </p:stCondLst>
                                        </p:cTn>
                                        <p:tgtEl>
                                          <p:spTgt spid="4">
                                            <p:txEl>
                                              <p:pRg st="6" end="6"/>
                                            </p:txEl>
                                          </p:spTgt>
                                        </p:tgtEl>
                                      </p:cBhvr>
                                    </p:animEffect>
                                    <p:anim calcmode="lin" valueType="num">
                                      <p:cBhvr>
                                        <p:cTn id="116" dur="1822" tmFilter="0,0; 0.14,0.36; 0.43,0.73; 0.71,0.91; 1.0,1.0">
                                          <p:stCondLst>
                                            <p:cond delay="0"/>
                                          </p:stCondLst>
                                        </p:cTn>
                                        <p:tgtEl>
                                          <p:spTgt spid="4">
                                            <p:txEl>
                                              <p:pRg st="6" end="6"/>
                                            </p:txEl>
                                          </p:spTgt>
                                        </p:tgtEl>
                                        <p:attrNameLst>
                                          <p:attrName>ppt_x</p:attrName>
                                        </p:attrNameLst>
                                      </p:cBhvr>
                                      <p:tavLst>
                                        <p:tav tm="0">
                                          <p:val>
                                            <p:strVal val="#ppt_x-0.25"/>
                                          </p:val>
                                        </p:tav>
                                        <p:tav tm="100000">
                                          <p:val>
                                            <p:strVal val="#ppt_x"/>
                                          </p:val>
                                        </p:tav>
                                      </p:tavLst>
                                    </p:anim>
                                    <p:anim calcmode="lin" valueType="num">
                                      <p:cBhvr>
                                        <p:cTn id="117" dur="664" tmFilter="0.0,0.0; 0.25,0.07; 0.50,0.2; 0.75,0.467; 1.0,1.0">
                                          <p:stCondLst>
                                            <p:cond delay="0"/>
                                          </p:stCondLst>
                                        </p:cTn>
                                        <p:tgtEl>
                                          <p:spTgt spid="4">
                                            <p:txEl>
                                              <p:pRg st="6" end="6"/>
                                            </p:txEl>
                                          </p:spTgt>
                                        </p:tgtEl>
                                        <p:attrNameLst>
                                          <p:attrName>ppt_y</p:attrName>
                                        </p:attrNameLst>
                                      </p:cBhvr>
                                      <p:tavLst>
                                        <p:tav tm="0" fmla="#ppt_y-sin(pi*$)/3">
                                          <p:val>
                                            <p:fltVal val="0.5"/>
                                          </p:val>
                                        </p:tav>
                                        <p:tav tm="100000">
                                          <p:val>
                                            <p:fltVal val="1"/>
                                          </p:val>
                                        </p:tav>
                                      </p:tavLst>
                                    </p:anim>
                                    <p:anim calcmode="lin" valueType="num">
                                      <p:cBhvr>
                                        <p:cTn id="118" dur="664" tmFilter="0, 0; 0.125,0.2665; 0.25,0.4; 0.375,0.465; 0.5,0.5;  0.625,0.535; 0.75,0.6; 0.875,0.7335; 1,1">
                                          <p:stCondLst>
                                            <p:cond delay="664"/>
                                          </p:stCondLst>
                                        </p:cTn>
                                        <p:tgtEl>
                                          <p:spTgt spid="4">
                                            <p:txEl>
                                              <p:pRg st="6" end="6"/>
                                            </p:txEl>
                                          </p:spTgt>
                                        </p:tgtEl>
                                        <p:attrNameLst>
                                          <p:attrName>ppt_y</p:attrName>
                                        </p:attrNameLst>
                                      </p:cBhvr>
                                      <p:tavLst>
                                        <p:tav tm="0" fmla="#ppt_y-sin(pi*$)/9">
                                          <p:val>
                                            <p:fltVal val="0"/>
                                          </p:val>
                                        </p:tav>
                                        <p:tav tm="100000">
                                          <p:val>
                                            <p:fltVal val="1"/>
                                          </p:val>
                                        </p:tav>
                                      </p:tavLst>
                                    </p:anim>
                                    <p:anim calcmode="lin" valueType="num">
                                      <p:cBhvr>
                                        <p:cTn id="119" dur="332" tmFilter="0, 0; 0.125,0.2665; 0.25,0.4; 0.375,0.465; 0.5,0.5;  0.625,0.535; 0.75,0.6; 0.875,0.7335; 1,1">
                                          <p:stCondLst>
                                            <p:cond delay="1324"/>
                                          </p:stCondLst>
                                        </p:cTn>
                                        <p:tgtEl>
                                          <p:spTgt spid="4">
                                            <p:txEl>
                                              <p:pRg st="6" end="6"/>
                                            </p:txEl>
                                          </p:spTgt>
                                        </p:tgtEl>
                                        <p:attrNameLst>
                                          <p:attrName>ppt_y</p:attrName>
                                        </p:attrNameLst>
                                      </p:cBhvr>
                                      <p:tavLst>
                                        <p:tav tm="0" fmla="#ppt_y-sin(pi*$)/27">
                                          <p:val>
                                            <p:fltVal val="0"/>
                                          </p:val>
                                        </p:tav>
                                        <p:tav tm="100000">
                                          <p:val>
                                            <p:fltVal val="1"/>
                                          </p:val>
                                        </p:tav>
                                      </p:tavLst>
                                    </p:anim>
                                    <p:anim calcmode="lin" valueType="num">
                                      <p:cBhvr>
                                        <p:cTn id="120" dur="164" tmFilter="0, 0; 0.125,0.2665; 0.25,0.4; 0.375,0.465; 0.5,0.5;  0.625,0.535; 0.75,0.6; 0.875,0.7335; 1,1">
                                          <p:stCondLst>
                                            <p:cond delay="1656"/>
                                          </p:stCondLst>
                                        </p:cTn>
                                        <p:tgtEl>
                                          <p:spTgt spid="4">
                                            <p:txEl>
                                              <p:pRg st="6" end="6"/>
                                            </p:txEl>
                                          </p:spTgt>
                                        </p:tgtEl>
                                        <p:attrNameLst>
                                          <p:attrName>ppt_y</p:attrName>
                                        </p:attrNameLst>
                                      </p:cBhvr>
                                      <p:tavLst>
                                        <p:tav tm="0" fmla="#ppt_y-sin(pi*$)/81">
                                          <p:val>
                                            <p:fltVal val="0"/>
                                          </p:val>
                                        </p:tav>
                                        <p:tav tm="100000">
                                          <p:val>
                                            <p:fltVal val="1"/>
                                          </p:val>
                                        </p:tav>
                                      </p:tavLst>
                                    </p:anim>
                                    <p:animScale>
                                      <p:cBhvr>
                                        <p:cTn id="121" dur="26">
                                          <p:stCondLst>
                                            <p:cond delay="650"/>
                                          </p:stCondLst>
                                        </p:cTn>
                                        <p:tgtEl>
                                          <p:spTgt spid="4">
                                            <p:txEl>
                                              <p:pRg st="6" end="6"/>
                                            </p:txEl>
                                          </p:spTgt>
                                        </p:tgtEl>
                                      </p:cBhvr>
                                      <p:to x="100000" y="60000"/>
                                    </p:animScale>
                                    <p:animScale>
                                      <p:cBhvr>
                                        <p:cTn id="122" dur="166" decel="50000">
                                          <p:stCondLst>
                                            <p:cond delay="676"/>
                                          </p:stCondLst>
                                        </p:cTn>
                                        <p:tgtEl>
                                          <p:spTgt spid="4">
                                            <p:txEl>
                                              <p:pRg st="6" end="6"/>
                                            </p:txEl>
                                          </p:spTgt>
                                        </p:tgtEl>
                                      </p:cBhvr>
                                      <p:to x="100000" y="100000"/>
                                    </p:animScale>
                                    <p:animScale>
                                      <p:cBhvr>
                                        <p:cTn id="123" dur="26">
                                          <p:stCondLst>
                                            <p:cond delay="1312"/>
                                          </p:stCondLst>
                                        </p:cTn>
                                        <p:tgtEl>
                                          <p:spTgt spid="4">
                                            <p:txEl>
                                              <p:pRg st="6" end="6"/>
                                            </p:txEl>
                                          </p:spTgt>
                                        </p:tgtEl>
                                      </p:cBhvr>
                                      <p:to x="100000" y="80000"/>
                                    </p:animScale>
                                    <p:animScale>
                                      <p:cBhvr>
                                        <p:cTn id="124" dur="166" decel="50000">
                                          <p:stCondLst>
                                            <p:cond delay="1338"/>
                                          </p:stCondLst>
                                        </p:cTn>
                                        <p:tgtEl>
                                          <p:spTgt spid="4">
                                            <p:txEl>
                                              <p:pRg st="6" end="6"/>
                                            </p:txEl>
                                          </p:spTgt>
                                        </p:tgtEl>
                                      </p:cBhvr>
                                      <p:to x="100000" y="100000"/>
                                    </p:animScale>
                                    <p:animScale>
                                      <p:cBhvr>
                                        <p:cTn id="125" dur="26">
                                          <p:stCondLst>
                                            <p:cond delay="1642"/>
                                          </p:stCondLst>
                                        </p:cTn>
                                        <p:tgtEl>
                                          <p:spTgt spid="4">
                                            <p:txEl>
                                              <p:pRg st="6" end="6"/>
                                            </p:txEl>
                                          </p:spTgt>
                                        </p:tgtEl>
                                      </p:cBhvr>
                                      <p:to x="100000" y="90000"/>
                                    </p:animScale>
                                    <p:animScale>
                                      <p:cBhvr>
                                        <p:cTn id="126" dur="166" decel="50000">
                                          <p:stCondLst>
                                            <p:cond delay="1668"/>
                                          </p:stCondLst>
                                        </p:cTn>
                                        <p:tgtEl>
                                          <p:spTgt spid="4">
                                            <p:txEl>
                                              <p:pRg st="6" end="6"/>
                                            </p:txEl>
                                          </p:spTgt>
                                        </p:tgtEl>
                                      </p:cBhvr>
                                      <p:to x="100000" y="100000"/>
                                    </p:animScale>
                                    <p:animScale>
                                      <p:cBhvr>
                                        <p:cTn id="127" dur="26">
                                          <p:stCondLst>
                                            <p:cond delay="1808"/>
                                          </p:stCondLst>
                                        </p:cTn>
                                        <p:tgtEl>
                                          <p:spTgt spid="4">
                                            <p:txEl>
                                              <p:pRg st="6" end="6"/>
                                            </p:txEl>
                                          </p:spTgt>
                                        </p:tgtEl>
                                      </p:cBhvr>
                                      <p:to x="100000" y="95000"/>
                                    </p:animScale>
                                    <p:animScale>
                                      <p:cBhvr>
                                        <p:cTn id="128" dur="166" decel="50000">
                                          <p:stCondLst>
                                            <p:cond delay="1834"/>
                                          </p:stCondLst>
                                        </p:cTn>
                                        <p:tgtEl>
                                          <p:spTgt spid="4">
                                            <p:txEl>
                                              <p:pRg st="6" end="6"/>
                                            </p:txEl>
                                          </p:spTgt>
                                        </p:tgtEl>
                                      </p:cBhvr>
                                      <p:to x="100000" y="100000"/>
                                    </p:animScale>
                                  </p:childTnLst>
                                </p:cTn>
                              </p:par>
                            </p:childTnLst>
                          </p:cTn>
                        </p:par>
                      </p:childTnLst>
                    </p:cTn>
                  </p:par>
                  <p:par>
                    <p:cTn id="129" fill="hold">
                      <p:stCondLst>
                        <p:cond delay="indefinite"/>
                      </p:stCondLst>
                      <p:childTnLst>
                        <p:par>
                          <p:cTn id="130" fill="hold">
                            <p:stCondLst>
                              <p:cond delay="0"/>
                            </p:stCondLst>
                            <p:childTnLst>
                              <p:par>
                                <p:cTn id="131" presetID="26" presetClass="entr" presetSubtype="0" fill="hold" grpId="0" nodeType="clickEffect">
                                  <p:stCondLst>
                                    <p:cond delay="0"/>
                                  </p:stCondLst>
                                  <p:childTnLst>
                                    <p:set>
                                      <p:cBhvr>
                                        <p:cTn id="132" dur="1" fill="hold">
                                          <p:stCondLst>
                                            <p:cond delay="0"/>
                                          </p:stCondLst>
                                        </p:cTn>
                                        <p:tgtEl>
                                          <p:spTgt spid="4">
                                            <p:txEl>
                                              <p:pRg st="7" end="7"/>
                                            </p:txEl>
                                          </p:spTgt>
                                        </p:tgtEl>
                                        <p:attrNameLst>
                                          <p:attrName>style.visibility</p:attrName>
                                        </p:attrNameLst>
                                      </p:cBhvr>
                                      <p:to>
                                        <p:strVal val="visible"/>
                                      </p:to>
                                    </p:set>
                                    <p:animEffect transition="in" filter="wipe(down)">
                                      <p:cBhvr>
                                        <p:cTn id="133" dur="580">
                                          <p:stCondLst>
                                            <p:cond delay="0"/>
                                          </p:stCondLst>
                                        </p:cTn>
                                        <p:tgtEl>
                                          <p:spTgt spid="4">
                                            <p:txEl>
                                              <p:pRg st="7" end="7"/>
                                            </p:txEl>
                                          </p:spTgt>
                                        </p:tgtEl>
                                      </p:cBhvr>
                                    </p:animEffect>
                                    <p:anim calcmode="lin" valueType="num">
                                      <p:cBhvr>
                                        <p:cTn id="134" dur="1822" tmFilter="0,0; 0.14,0.36; 0.43,0.73; 0.71,0.91; 1.0,1.0">
                                          <p:stCondLst>
                                            <p:cond delay="0"/>
                                          </p:stCondLst>
                                        </p:cTn>
                                        <p:tgtEl>
                                          <p:spTgt spid="4">
                                            <p:txEl>
                                              <p:pRg st="7" end="7"/>
                                            </p:txEl>
                                          </p:spTgt>
                                        </p:tgtEl>
                                        <p:attrNameLst>
                                          <p:attrName>ppt_x</p:attrName>
                                        </p:attrNameLst>
                                      </p:cBhvr>
                                      <p:tavLst>
                                        <p:tav tm="0">
                                          <p:val>
                                            <p:strVal val="#ppt_x-0.25"/>
                                          </p:val>
                                        </p:tav>
                                        <p:tav tm="100000">
                                          <p:val>
                                            <p:strVal val="#ppt_x"/>
                                          </p:val>
                                        </p:tav>
                                      </p:tavLst>
                                    </p:anim>
                                    <p:anim calcmode="lin" valueType="num">
                                      <p:cBhvr>
                                        <p:cTn id="135" dur="664" tmFilter="0.0,0.0; 0.25,0.07; 0.50,0.2; 0.75,0.467; 1.0,1.0">
                                          <p:stCondLst>
                                            <p:cond delay="0"/>
                                          </p:stCondLst>
                                        </p:cTn>
                                        <p:tgtEl>
                                          <p:spTgt spid="4">
                                            <p:txEl>
                                              <p:pRg st="7" end="7"/>
                                            </p:txEl>
                                          </p:spTgt>
                                        </p:tgtEl>
                                        <p:attrNameLst>
                                          <p:attrName>ppt_y</p:attrName>
                                        </p:attrNameLst>
                                      </p:cBhvr>
                                      <p:tavLst>
                                        <p:tav tm="0" fmla="#ppt_y-sin(pi*$)/3">
                                          <p:val>
                                            <p:fltVal val="0.5"/>
                                          </p:val>
                                        </p:tav>
                                        <p:tav tm="100000">
                                          <p:val>
                                            <p:fltVal val="1"/>
                                          </p:val>
                                        </p:tav>
                                      </p:tavLst>
                                    </p:anim>
                                    <p:anim calcmode="lin" valueType="num">
                                      <p:cBhvr>
                                        <p:cTn id="136" dur="664" tmFilter="0, 0; 0.125,0.2665; 0.25,0.4; 0.375,0.465; 0.5,0.5;  0.625,0.535; 0.75,0.6; 0.875,0.7335; 1,1">
                                          <p:stCondLst>
                                            <p:cond delay="664"/>
                                          </p:stCondLst>
                                        </p:cTn>
                                        <p:tgtEl>
                                          <p:spTgt spid="4">
                                            <p:txEl>
                                              <p:pRg st="7" end="7"/>
                                            </p:txEl>
                                          </p:spTgt>
                                        </p:tgtEl>
                                        <p:attrNameLst>
                                          <p:attrName>ppt_y</p:attrName>
                                        </p:attrNameLst>
                                      </p:cBhvr>
                                      <p:tavLst>
                                        <p:tav tm="0" fmla="#ppt_y-sin(pi*$)/9">
                                          <p:val>
                                            <p:fltVal val="0"/>
                                          </p:val>
                                        </p:tav>
                                        <p:tav tm="100000">
                                          <p:val>
                                            <p:fltVal val="1"/>
                                          </p:val>
                                        </p:tav>
                                      </p:tavLst>
                                    </p:anim>
                                    <p:anim calcmode="lin" valueType="num">
                                      <p:cBhvr>
                                        <p:cTn id="137" dur="332" tmFilter="0, 0; 0.125,0.2665; 0.25,0.4; 0.375,0.465; 0.5,0.5;  0.625,0.535; 0.75,0.6; 0.875,0.7335; 1,1">
                                          <p:stCondLst>
                                            <p:cond delay="1324"/>
                                          </p:stCondLst>
                                        </p:cTn>
                                        <p:tgtEl>
                                          <p:spTgt spid="4">
                                            <p:txEl>
                                              <p:pRg st="7" end="7"/>
                                            </p:txEl>
                                          </p:spTgt>
                                        </p:tgtEl>
                                        <p:attrNameLst>
                                          <p:attrName>ppt_y</p:attrName>
                                        </p:attrNameLst>
                                      </p:cBhvr>
                                      <p:tavLst>
                                        <p:tav tm="0" fmla="#ppt_y-sin(pi*$)/27">
                                          <p:val>
                                            <p:fltVal val="0"/>
                                          </p:val>
                                        </p:tav>
                                        <p:tav tm="100000">
                                          <p:val>
                                            <p:fltVal val="1"/>
                                          </p:val>
                                        </p:tav>
                                      </p:tavLst>
                                    </p:anim>
                                    <p:anim calcmode="lin" valueType="num">
                                      <p:cBhvr>
                                        <p:cTn id="138" dur="164" tmFilter="0, 0; 0.125,0.2665; 0.25,0.4; 0.375,0.465; 0.5,0.5;  0.625,0.535; 0.75,0.6; 0.875,0.7335; 1,1">
                                          <p:stCondLst>
                                            <p:cond delay="1656"/>
                                          </p:stCondLst>
                                        </p:cTn>
                                        <p:tgtEl>
                                          <p:spTgt spid="4">
                                            <p:txEl>
                                              <p:pRg st="7" end="7"/>
                                            </p:txEl>
                                          </p:spTgt>
                                        </p:tgtEl>
                                        <p:attrNameLst>
                                          <p:attrName>ppt_y</p:attrName>
                                        </p:attrNameLst>
                                      </p:cBhvr>
                                      <p:tavLst>
                                        <p:tav tm="0" fmla="#ppt_y-sin(pi*$)/81">
                                          <p:val>
                                            <p:fltVal val="0"/>
                                          </p:val>
                                        </p:tav>
                                        <p:tav tm="100000">
                                          <p:val>
                                            <p:fltVal val="1"/>
                                          </p:val>
                                        </p:tav>
                                      </p:tavLst>
                                    </p:anim>
                                    <p:animScale>
                                      <p:cBhvr>
                                        <p:cTn id="139" dur="26">
                                          <p:stCondLst>
                                            <p:cond delay="650"/>
                                          </p:stCondLst>
                                        </p:cTn>
                                        <p:tgtEl>
                                          <p:spTgt spid="4">
                                            <p:txEl>
                                              <p:pRg st="7" end="7"/>
                                            </p:txEl>
                                          </p:spTgt>
                                        </p:tgtEl>
                                      </p:cBhvr>
                                      <p:to x="100000" y="60000"/>
                                    </p:animScale>
                                    <p:animScale>
                                      <p:cBhvr>
                                        <p:cTn id="140" dur="166" decel="50000">
                                          <p:stCondLst>
                                            <p:cond delay="676"/>
                                          </p:stCondLst>
                                        </p:cTn>
                                        <p:tgtEl>
                                          <p:spTgt spid="4">
                                            <p:txEl>
                                              <p:pRg st="7" end="7"/>
                                            </p:txEl>
                                          </p:spTgt>
                                        </p:tgtEl>
                                      </p:cBhvr>
                                      <p:to x="100000" y="100000"/>
                                    </p:animScale>
                                    <p:animScale>
                                      <p:cBhvr>
                                        <p:cTn id="141" dur="26">
                                          <p:stCondLst>
                                            <p:cond delay="1312"/>
                                          </p:stCondLst>
                                        </p:cTn>
                                        <p:tgtEl>
                                          <p:spTgt spid="4">
                                            <p:txEl>
                                              <p:pRg st="7" end="7"/>
                                            </p:txEl>
                                          </p:spTgt>
                                        </p:tgtEl>
                                      </p:cBhvr>
                                      <p:to x="100000" y="80000"/>
                                    </p:animScale>
                                    <p:animScale>
                                      <p:cBhvr>
                                        <p:cTn id="142" dur="166" decel="50000">
                                          <p:stCondLst>
                                            <p:cond delay="1338"/>
                                          </p:stCondLst>
                                        </p:cTn>
                                        <p:tgtEl>
                                          <p:spTgt spid="4">
                                            <p:txEl>
                                              <p:pRg st="7" end="7"/>
                                            </p:txEl>
                                          </p:spTgt>
                                        </p:tgtEl>
                                      </p:cBhvr>
                                      <p:to x="100000" y="100000"/>
                                    </p:animScale>
                                    <p:animScale>
                                      <p:cBhvr>
                                        <p:cTn id="143" dur="26">
                                          <p:stCondLst>
                                            <p:cond delay="1642"/>
                                          </p:stCondLst>
                                        </p:cTn>
                                        <p:tgtEl>
                                          <p:spTgt spid="4">
                                            <p:txEl>
                                              <p:pRg st="7" end="7"/>
                                            </p:txEl>
                                          </p:spTgt>
                                        </p:tgtEl>
                                      </p:cBhvr>
                                      <p:to x="100000" y="90000"/>
                                    </p:animScale>
                                    <p:animScale>
                                      <p:cBhvr>
                                        <p:cTn id="144" dur="166" decel="50000">
                                          <p:stCondLst>
                                            <p:cond delay="1668"/>
                                          </p:stCondLst>
                                        </p:cTn>
                                        <p:tgtEl>
                                          <p:spTgt spid="4">
                                            <p:txEl>
                                              <p:pRg st="7" end="7"/>
                                            </p:txEl>
                                          </p:spTgt>
                                        </p:tgtEl>
                                      </p:cBhvr>
                                      <p:to x="100000" y="100000"/>
                                    </p:animScale>
                                    <p:animScale>
                                      <p:cBhvr>
                                        <p:cTn id="145" dur="26">
                                          <p:stCondLst>
                                            <p:cond delay="1808"/>
                                          </p:stCondLst>
                                        </p:cTn>
                                        <p:tgtEl>
                                          <p:spTgt spid="4">
                                            <p:txEl>
                                              <p:pRg st="7" end="7"/>
                                            </p:txEl>
                                          </p:spTgt>
                                        </p:tgtEl>
                                      </p:cBhvr>
                                      <p:to x="100000" y="95000"/>
                                    </p:animScale>
                                    <p:animScale>
                                      <p:cBhvr>
                                        <p:cTn id="146" dur="166" decel="50000">
                                          <p:stCondLst>
                                            <p:cond delay="1834"/>
                                          </p:stCondLst>
                                        </p:cTn>
                                        <p:tgtEl>
                                          <p:spTgt spid="4">
                                            <p:txEl>
                                              <p:pRg st="7" end="7"/>
                                            </p:txEl>
                                          </p:spTgt>
                                        </p:tgtEl>
                                      </p:cBhvr>
                                      <p:to x="100000" y="100000"/>
                                    </p:animScale>
                                  </p:childTnLst>
                                </p:cTn>
                              </p:par>
                            </p:childTnLst>
                          </p:cTn>
                        </p:par>
                      </p:childTnLst>
                    </p:cTn>
                  </p:par>
                  <p:par>
                    <p:cTn id="147" fill="hold">
                      <p:stCondLst>
                        <p:cond delay="indefinite"/>
                      </p:stCondLst>
                      <p:childTnLst>
                        <p:par>
                          <p:cTn id="148" fill="hold">
                            <p:stCondLst>
                              <p:cond delay="0"/>
                            </p:stCondLst>
                            <p:childTnLst>
                              <p:par>
                                <p:cTn id="149" presetID="26" presetClass="entr" presetSubtype="0" fill="hold" grpId="0" nodeType="clickEffect">
                                  <p:stCondLst>
                                    <p:cond delay="0"/>
                                  </p:stCondLst>
                                  <p:childTnLst>
                                    <p:set>
                                      <p:cBhvr>
                                        <p:cTn id="150" dur="1" fill="hold">
                                          <p:stCondLst>
                                            <p:cond delay="0"/>
                                          </p:stCondLst>
                                        </p:cTn>
                                        <p:tgtEl>
                                          <p:spTgt spid="4">
                                            <p:txEl>
                                              <p:pRg st="8" end="8"/>
                                            </p:txEl>
                                          </p:spTgt>
                                        </p:tgtEl>
                                        <p:attrNameLst>
                                          <p:attrName>style.visibility</p:attrName>
                                        </p:attrNameLst>
                                      </p:cBhvr>
                                      <p:to>
                                        <p:strVal val="visible"/>
                                      </p:to>
                                    </p:set>
                                    <p:animEffect transition="in" filter="wipe(down)">
                                      <p:cBhvr>
                                        <p:cTn id="151" dur="580">
                                          <p:stCondLst>
                                            <p:cond delay="0"/>
                                          </p:stCondLst>
                                        </p:cTn>
                                        <p:tgtEl>
                                          <p:spTgt spid="4">
                                            <p:txEl>
                                              <p:pRg st="8" end="8"/>
                                            </p:txEl>
                                          </p:spTgt>
                                        </p:tgtEl>
                                      </p:cBhvr>
                                    </p:animEffect>
                                    <p:anim calcmode="lin" valueType="num">
                                      <p:cBhvr>
                                        <p:cTn id="152" dur="1822" tmFilter="0,0; 0.14,0.36; 0.43,0.73; 0.71,0.91; 1.0,1.0">
                                          <p:stCondLst>
                                            <p:cond delay="0"/>
                                          </p:stCondLst>
                                        </p:cTn>
                                        <p:tgtEl>
                                          <p:spTgt spid="4">
                                            <p:txEl>
                                              <p:pRg st="8" end="8"/>
                                            </p:txEl>
                                          </p:spTgt>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4">
                                            <p:txEl>
                                              <p:pRg st="8" end="8"/>
                                            </p:txEl>
                                          </p:spTgt>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4">
                                            <p:txEl>
                                              <p:pRg st="8" end="8"/>
                                            </p:txEl>
                                          </p:spTgt>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4">
                                            <p:txEl>
                                              <p:pRg st="8" end="8"/>
                                            </p:txEl>
                                          </p:spTgt>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4">
                                            <p:txEl>
                                              <p:pRg st="8" end="8"/>
                                            </p:txEl>
                                          </p:spTgt>
                                        </p:tgtEl>
                                        <p:attrNameLst>
                                          <p:attrName>ppt_y</p:attrName>
                                        </p:attrNameLst>
                                      </p:cBhvr>
                                      <p:tavLst>
                                        <p:tav tm="0" fmla="#ppt_y-sin(pi*$)/81">
                                          <p:val>
                                            <p:fltVal val="0"/>
                                          </p:val>
                                        </p:tav>
                                        <p:tav tm="100000">
                                          <p:val>
                                            <p:fltVal val="1"/>
                                          </p:val>
                                        </p:tav>
                                      </p:tavLst>
                                    </p:anim>
                                    <p:animScale>
                                      <p:cBhvr>
                                        <p:cTn id="157" dur="26">
                                          <p:stCondLst>
                                            <p:cond delay="650"/>
                                          </p:stCondLst>
                                        </p:cTn>
                                        <p:tgtEl>
                                          <p:spTgt spid="4">
                                            <p:txEl>
                                              <p:pRg st="8" end="8"/>
                                            </p:txEl>
                                          </p:spTgt>
                                        </p:tgtEl>
                                      </p:cBhvr>
                                      <p:to x="100000" y="60000"/>
                                    </p:animScale>
                                    <p:animScale>
                                      <p:cBhvr>
                                        <p:cTn id="158" dur="166" decel="50000">
                                          <p:stCondLst>
                                            <p:cond delay="676"/>
                                          </p:stCondLst>
                                        </p:cTn>
                                        <p:tgtEl>
                                          <p:spTgt spid="4">
                                            <p:txEl>
                                              <p:pRg st="8" end="8"/>
                                            </p:txEl>
                                          </p:spTgt>
                                        </p:tgtEl>
                                      </p:cBhvr>
                                      <p:to x="100000" y="100000"/>
                                    </p:animScale>
                                    <p:animScale>
                                      <p:cBhvr>
                                        <p:cTn id="159" dur="26">
                                          <p:stCondLst>
                                            <p:cond delay="1312"/>
                                          </p:stCondLst>
                                        </p:cTn>
                                        <p:tgtEl>
                                          <p:spTgt spid="4">
                                            <p:txEl>
                                              <p:pRg st="8" end="8"/>
                                            </p:txEl>
                                          </p:spTgt>
                                        </p:tgtEl>
                                      </p:cBhvr>
                                      <p:to x="100000" y="80000"/>
                                    </p:animScale>
                                    <p:animScale>
                                      <p:cBhvr>
                                        <p:cTn id="160" dur="166" decel="50000">
                                          <p:stCondLst>
                                            <p:cond delay="1338"/>
                                          </p:stCondLst>
                                        </p:cTn>
                                        <p:tgtEl>
                                          <p:spTgt spid="4">
                                            <p:txEl>
                                              <p:pRg st="8" end="8"/>
                                            </p:txEl>
                                          </p:spTgt>
                                        </p:tgtEl>
                                      </p:cBhvr>
                                      <p:to x="100000" y="100000"/>
                                    </p:animScale>
                                    <p:animScale>
                                      <p:cBhvr>
                                        <p:cTn id="161" dur="26">
                                          <p:stCondLst>
                                            <p:cond delay="1642"/>
                                          </p:stCondLst>
                                        </p:cTn>
                                        <p:tgtEl>
                                          <p:spTgt spid="4">
                                            <p:txEl>
                                              <p:pRg st="8" end="8"/>
                                            </p:txEl>
                                          </p:spTgt>
                                        </p:tgtEl>
                                      </p:cBhvr>
                                      <p:to x="100000" y="90000"/>
                                    </p:animScale>
                                    <p:animScale>
                                      <p:cBhvr>
                                        <p:cTn id="162" dur="166" decel="50000">
                                          <p:stCondLst>
                                            <p:cond delay="1668"/>
                                          </p:stCondLst>
                                        </p:cTn>
                                        <p:tgtEl>
                                          <p:spTgt spid="4">
                                            <p:txEl>
                                              <p:pRg st="8" end="8"/>
                                            </p:txEl>
                                          </p:spTgt>
                                        </p:tgtEl>
                                      </p:cBhvr>
                                      <p:to x="100000" y="100000"/>
                                    </p:animScale>
                                    <p:animScale>
                                      <p:cBhvr>
                                        <p:cTn id="163" dur="26">
                                          <p:stCondLst>
                                            <p:cond delay="1808"/>
                                          </p:stCondLst>
                                        </p:cTn>
                                        <p:tgtEl>
                                          <p:spTgt spid="4">
                                            <p:txEl>
                                              <p:pRg st="8" end="8"/>
                                            </p:txEl>
                                          </p:spTgt>
                                        </p:tgtEl>
                                      </p:cBhvr>
                                      <p:to x="100000" y="95000"/>
                                    </p:animScale>
                                    <p:animScale>
                                      <p:cBhvr>
                                        <p:cTn id="164" dur="166" decel="50000">
                                          <p:stCondLst>
                                            <p:cond delay="1834"/>
                                          </p:stCondLst>
                                        </p:cTn>
                                        <p:tgtEl>
                                          <p:spTgt spid="4">
                                            <p:txEl>
                                              <p:pRg st="8" end="8"/>
                                            </p:txEl>
                                          </p:spTgt>
                                        </p:tgtEl>
                                      </p:cBhvr>
                                      <p:to x="100000" y="100000"/>
                                    </p:animScale>
                                  </p:childTnLst>
                                </p:cTn>
                              </p:par>
                            </p:childTnLst>
                          </p:cTn>
                        </p:par>
                      </p:childTnLst>
                    </p:cTn>
                  </p:par>
                  <p:par>
                    <p:cTn id="165" fill="hold">
                      <p:stCondLst>
                        <p:cond delay="indefinite"/>
                      </p:stCondLst>
                      <p:childTnLst>
                        <p:par>
                          <p:cTn id="166" fill="hold">
                            <p:stCondLst>
                              <p:cond delay="0"/>
                            </p:stCondLst>
                            <p:childTnLst>
                              <p:par>
                                <p:cTn id="167" presetID="26" presetClass="entr" presetSubtype="0" fill="hold" grpId="0" nodeType="clickEffect">
                                  <p:stCondLst>
                                    <p:cond delay="0"/>
                                  </p:stCondLst>
                                  <p:childTnLst>
                                    <p:set>
                                      <p:cBhvr>
                                        <p:cTn id="168" dur="1" fill="hold">
                                          <p:stCondLst>
                                            <p:cond delay="0"/>
                                          </p:stCondLst>
                                        </p:cTn>
                                        <p:tgtEl>
                                          <p:spTgt spid="4">
                                            <p:txEl>
                                              <p:pRg st="9" end="9"/>
                                            </p:txEl>
                                          </p:spTgt>
                                        </p:tgtEl>
                                        <p:attrNameLst>
                                          <p:attrName>style.visibility</p:attrName>
                                        </p:attrNameLst>
                                      </p:cBhvr>
                                      <p:to>
                                        <p:strVal val="visible"/>
                                      </p:to>
                                    </p:set>
                                    <p:animEffect transition="in" filter="wipe(down)">
                                      <p:cBhvr>
                                        <p:cTn id="169" dur="580">
                                          <p:stCondLst>
                                            <p:cond delay="0"/>
                                          </p:stCondLst>
                                        </p:cTn>
                                        <p:tgtEl>
                                          <p:spTgt spid="4">
                                            <p:txEl>
                                              <p:pRg st="9" end="9"/>
                                            </p:txEl>
                                          </p:spTgt>
                                        </p:tgtEl>
                                      </p:cBhvr>
                                    </p:animEffect>
                                    <p:anim calcmode="lin" valueType="num">
                                      <p:cBhvr>
                                        <p:cTn id="170" dur="1822" tmFilter="0,0; 0.14,0.36; 0.43,0.73; 0.71,0.91; 1.0,1.0">
                                          <p:stCondLst>
                                            <p:cond delay="0"/>
                                          </p:stCondLst>
                                        </p:cTn>
                                        <p:tgtEl>
                                          <p:spTgt spid="4">
                                            <p:txEl>
                                              <p:pRg st="9" end="9"/>
                                            </p:txEl>
                                          </p:spTgt>
                                        </p:tgtEl>
                                        <p:attrNameLst>
                                          <p:attrName>ppt_x</p:attrName>
                                        </p:attrNameLst>
                                      </p:cBhvr>
                                      <p:tavLst>
                                        <p:tav tm="0">
                                          <p:val>
                                            <p:strVal val="#ppt_x-0.25"/>
                                          </p:val>
                                        </p:tav>
                                        <p:tav tm="100000">
                                          <p:val>
                                            <p:strVal val="#ppt_x"/>
                                          </p:val>
                                        </p:tav>
                                      </p:tavLst>
                                    </p:anim>
                                    <p:anim calcmode="lin" valueType="num">
                                      <p:cBhvr>
                                        <p:cTn id="171" dur="664" tmFilter="0.0,0.0; 0.25,0.07; 0.50,0.2; 0.75,0.467; 1.0,1.0">
                                          <p:stCondLst>
                                            <p:cond delay="0"/>
                                          </p:stCondLst>
                                        </p:cTn>
                                        <p:tgtEl>
                                          <p:spTgt spid="4">
                                            <p:txEl>
                                              <p:pRg st="9" end="9"/>
                                            </p:txEl>
                                          </p:spTgt>
                                        </p:tgtEl>
                                        <p:attrNameLst>
                                          <p:attrName>ppt_y</p:attrName>
                                        </p:attrNameLst>
                                      </p:cBhvr>
                                      <p:tavLst>
                                        <p:tav tm="0" fmla="#ppt_y-sin(pi*$)/3">
                                          <p:val>
                                            <p:fltVal val="0.5"/>
                                          </p:val>
                                        </p:tav>
                                        <p:tav tm="100000">
                                          <p:val>
                                            <p:fltVal val="1"/>
                                          </p:val>
                                        </p:tav>
                                      </p:tavLst>
                                    </p:anim>
                                    <p:anim calcmode="lin" valueType="num">
                                      <p:cBhvr>
                                        <p:cTn id="172" dur="664" tmFilter="0, 0; 0.125,0.2665; 0.25,0.4; 0.375,0.465; 0.5,0.5;  0.625,0.535; 0.75,0.6; 0.875,0.7335; 1,1">
                                          <p:stCondLst>
                                            <p:cond delay="664"/>
                                          </p:stCondLst>
                                        </p:cTn>
                                        <p:tgtEl>
                                          <p:spTgt spid="4">
                                            <p:txEl>
                                              <p:pRg st="9" end="9"/>
                                            </p:txEl>
                                          </p:spTgt>
                                        </p:tgtEl>
                                        <p:attrNameLst>
                                          <p:attrName>ppt_y</p:attrName>
                                        </p:attrNameLst>
                                      </p:cBhvr>
                                      <p:tavLst>
                                        <p:tav tm="0" fmla="#ppt_y-sin(pi*$)/9">
                                          <p:val>
                                            <p:fltVal val="0"/>
                                          </p:val>
                                        </p:tav>
                                        <p:tav tm="100000">
                                          <p:val>
                                            <p:fltVal val="1"/>
                                          </p:val>
                                        </p:tav>
                                      </p:tavLst>
                                    </p:anim>
                                    <p:anim calcmode="lin" valueType="num">
                                      <p:cBhvr>
                                        <p:cTn id="173" dur="332" tmFilter="0, 0; 0.125,0.2665; 0.25,0.4; 0.375,0.465; 0.5,0.5;  0.625,0.535; 0.75,0.6; 0.875,0.7335; 1,1">
                                          <p:stCondLst>
                                            <p:cond delay="1324"/>
                                          </p:stCondLst>
                                        </p:cTn>
                                        <p:tgtEl>
                                          <p:spTgt spid="4">
                                            <p:txEl>
                                              <p:pRg st="9" end="9"/>
                                            </p:txEl>
                                          </p:spTgt>
                                        </p:tgtEl>
                                        <p:attrNameLst>
                                          <p:attrName>ppt_y</p:attrName>
                                        </p:attrNameLst>
                                      </p:cBhvr>
                                      <p:tavLst>
                                        <p:tav tm="0" fmla="#ppt_y-sin(pi*$)/27">
                                          <p:val>
                                            <p:fltVal val="0"/>
                                          </p:val>
                                        </p:tav>
                                        <p:tav tm="100000">
                                          <p:val>
                                            <p:fltVal val="1"/>
                                          </p:val>
                                        </p:tav>
                                      </p:tavLst>
                                    </p:anim>
                                    <p:anim calcmode="lin" valueType="num">
                                      <p:cBhvr>
                                        <p:cTn id="174" dur="164" tmFilter="0, 0; 0.125,0.2665; 0.25,0.4; 0.375,0.465; 0.5,0.5;  0.625,0.535; 0.75,0.6; 0.875,0.7335; 1,1">
                                          <p:stCondLst>
                                            <p:cond delay="1656"/>
                                          </p:stCondLst>
                                        </p:cTn>
                                        <p:tgtEl>
                                          <p:spTgt spid="4">
                                            <p:txEl>
                                              <p:pRg st="9" end="9"/>
                                            </p:txEl>
                                          </p:spTgt>
                                        </p:tgtEl>
                                        <p:attrNameLst>
                                          <p:attrName>ppt_y</p:attrName>
                                        </p:attrNameLst>
                                      </p:cBhvr>
                                      <p:tavLst>
                                        <p:tav tm="0" fmla="#ppt_y-sin(pi*$)/81">
                                          <p:val>
                                            <p:fltVal val="0"/>
                                          </p:val>
                                        </p:tav>
                                        <p:tav tm="100000">
                                          <p:val>
                                            <p:fltVal val="1"/>
                                          </p:val>
                                        </p:tav>
                                      </p:tavLst>
                                    </p:anim>
                                    <p:animScale>
                                      <p:cBhvr>
                                        <p:cTn id="175" dur="26">
                                          <p:stCondLst>
                                            <p:cond delay="650"/>
                                          </p:stCondLst>
                                        </p:cTn>
                                        <p:tgtEl>
                                          <p:spTgt spid="4">
                                            <p:txEl>
                                              <p:pRg st="9" end="9"/>
                                            </p:txEl>
                                          </p:spTgt>
                                        </p:tgtEl>
                                      </p:cBhvr>
                                      <p:to x="100000" y="60000"/>
                                    </p:animScale>
                                    <p:animScale>
                                      <p:cBhvr>
                                        <p:cTn id="176" dur="166" decel="50000">
                                          <p:stCondLst>
                                            <p:cond delay="676"/>
                                          </p:stCondLst>
                                        </p:cTn>
                                        <p:tgtEl>
                                          <p:spTgt spid="4">
                                            <p:txEl>
                                              <p:pRg st="9" end="9"/>
                                            </p:txEl>
                                          </p:spTgt>
                                        </p:tgtEl>
                                      </p:cBhvr>
                                      <p:to x="100000" y="100000"/>
                                    </p:animScale>
                                    <p:animScale>
                                      <p:cBhvr>
                                        <p:cTn id="177" dur="26">
                                          <p:stCondLst>
                                            <p:cond delay="1312"/>
                                          </p:stCondLst>
                                        </p:cTn>
                                        <p:tgtEl>
                                          <p:spTgt spid="4">
                                            <p:txEl>
                                              <p:pRg st="9" end="9"/>
                                            </p:txEl>
                                          </p:spTgt>
                                        </p:tgtEl>
                                      </p:cBhvr>
                                      <p:to x="100000" y="80000"/>
                                    </p:animScale>
                                    <p:animScale>
                                      <p:cBhvr>
                                        <p:cTn id="178" dur="166" decel="50000">
                                          <p:stCondLst>
                                            <p:cond delay="1338"/>
                                          </p:stCondLst>
                                        </p:cTn>
                                        <p:tgtEl>
                                          <p:spTgt spid="4">
                                            <p:txEl>
                                              <p:pRg st="9" end="9"/>
                                            </p:txEl>
                                          </p:spTgt>
                                        </p:tgtEl>
                                      </p:cBhvr>
                                      <p:to x="100000" y="100000"/>
                                    </p:animScale>
                                    <p:animScale>
                                      <p:cBhvr>
                                        <p:cTn id="179" dur="26">
                                          <p:stCondLst>
                                            <p:cond delay="1642"/>
                                          </p:stCondLst>
                                        </p:cTn>
                                        <p:tgtEl>
                                          <p:spTgt spid="4">
                                            <p:txEl>
                                              <p:pRg st="9" end="9"/>
                                            </p:txEl>
                                          </p:spTgt>
                                        </p:tgtEl>
                                      </p:cBhvr>
                                      <p:to x="100000" y="90000"/>
                                    </p:animScale>
                                    <p:animScale>
                                      <p:cBhvr>
                                        <p:cTn id="180" dur="166" decel="50000">
                                          <p:stCondLst>
                                            <p:cond delay="1668"/>
                                          </p:stCondLst>
                                        </p:cTn>
                                        <p:tgtEl>
                                          <p:spTgt spid="4">
                                            <p:txEl>
                                              <p:pRg st="9" end="9"/>
                                            </p:txEl>
                                          </p:spTgt>
                                        </p:tgtEl>
                                      </p:cBhvr>
                                      <p:to x="100000" y="100000"/>
                                    </p:animScale>
                                    <p:animScale>
                                      <p:cBhvr>
                                        <p:cTn id="181" dur="26">
                                          <p:stCondLst>
                                            <p:cond delay="1808"/>
                                          </p:stCondLst>
                                        </p:cTn>
                                        <p:tgtEl>
                                          <p:spTgt spid="4">
                                            <p:txEl>
                                              <p:pRg st="9" end="9"/>
                                            </p:txEl>
                                          </p:spTgt>
                                        </p:tgtEl>
                                      </p:cBhvr>
                                      <p:to x="100000" y="95000"/>
                                    </p:animScale>
                                    <p:animScale>
                                      <p:cBhvr>
                                        <p:cTn id="182" dur="166" decel="50000">
                                          <p:stCondLst>
                                            <p:cond delay="1834"/>
                                          </p:stCondLst>
                                        </p:cTn>
                                        <p:tgtEl>
                                          <p:spTgt spid="4">
                                            <p:txEl>
                                              <p:pRg st="9" end="9"/>
                                            </p:txEl>
                                          </p:spTgt>
                                        </p:tgtEl>
                                      </p:cBhvr>
                                      <p:to x="100000" y="100000"/>
                                    </p:animScale>
                                  </p:childTnLst>
                                </p:cTn>
                              </p:par>
                            </p:childTnLst>
                          </p:cTn>
                        </p:par>
                      </p:childTnLst>
                    </p:cTn>
                  </p:par>
                  <p:par>
                    <p:cTn id="183" fill="hold">
                      <p:stCondLst>
                        <p:cond delay="indefinite"/>
                      </p:stCondLst>
                      <p:childTnLst>
                        <p:par>
                          <p:cTn id="184" fill="hold">
                            <p:stCondLst>
                              <p:cond delay="0"/>
                            </p:stCondLst>
                            <p:childTnLst>
                              <p:par>
                                <p:cTn id="185" presetID="26" presetClass="entr" presetSubtype="0" fill="hold" grpId="0" nodeType="clickEffect">
                                  <p:stCondLst>
                                    <p:cond delay="0"/>
                                  </p:stCondLst>
                                  <p:childTnLst>
                                    <p:set>
                                      <p:cBhvr>
                                        <p:cTn id="186" dur="1" fill="hold">
                                          <p:stCondLst>
                                            <p:cond delay="0"/>
                                          </p:stCondLst>
                                        </p:cTn>
                                        <p:tgtEl>
                                          <p:spTgt spid="4">
                                            <p:txEl>
                                              <p:pRg st="10" end="10"/>
                                            </p:txEl>
                                          </p:spTgt>
                                        </p:tgtEl>
                                        <p:attrNameLst>
                                          <p:attrName>style.visibility</p:attrName>
                                        </p:attrNameLst>
                                      </p:cBhvr>
                                      <p:to>
                                        <p:strVal val="visible"/>
                                      </p:to>
                                    </p:set>
                                    <p:animEffect transition="in" filter="wipe(down)">
                                      <p:cBhvr>
                                        <p:cTn id="187" dur="580">
                                          <p:stCondLst>
                                            <p:cond delay="0"/>
                                          </p:stCondLst>
                                        </p:cTn>
                                        <p:tgtEl>
                                          <p:spTgt spid="4">
                                            <p:txEl>
                                              <p:pRg st="10" end="10"/>
                                            </p:txEl>
                                          </p:spTgt>
                                        </p:tgtEl>
                                      </p:cBhvr>
                                    </p:animEffect>
                                    <p:anim calcmode="lin" valueType="num">
                                      <p:cBhvr>
                                        <p:cTn id="188" dur="1822" tmFilter="0,0; 0.14,0.36; 0.43,0.73; 0.71,0.91; 1.0,1.0">
                                          <p:stCondLst>
                                            <p:cond delay="0"/>
                                          </p:stCondLst>
                                        </p:cTn>
                                        <p:tgtEl>
                                          <p:spTgt spid="4">
                                            <p:txEl>
                                              <p:pRg st="10" end="10"/>
                                            </p:txEl>
                                          </p:spTgt>
                                        </p:tgtEl>
                                        <p:attrNameLst>
                                          <p:attrName>ppt_x</p:attrName>
                                        </p:attrNameLst>
                                      </p:cBhvr>
                                      <p:tavLst>
                                        <p:tav tm="0">
                                          <p:val>
                                            <p:strVal val="#ppt_x-0.25"/>
                                          </p:val>
                                        </p:tav>
                                        <p:tav tm="100000">
                                          <p:val>
                                            <p:strVal val="#ppt_x"/>
                                          </p:val>
                                        </p:tav>
                                      </p:tavLst>
                                    </p:anim>
                                    <p:anim calcmode="lin" valueType="num">
                                      <p:cBhvr>
                                        <p:cTn id="189" dur="664" tmFilter="0.0,0.0; 0.25,0.07; 0.50,0.2; 0.75,0.467; 1.0,1.0">
                                          <p:stCondLst>
                                            <p:cond delay="0"/>
                                          </p:stCondLst>
                                        </p:cTn>
                                        <p:tgtEl>
                                          <p:spTgt spid="4">
                                            <p:txEl>
                                              <p:pRg st="10" end="10"/>
                                            </p:txEl>
                                          </p:spTgt>
                                        </p:tgtEl>
                                        <p:attrNameLst>
                                          <p:attrName>ppt_y</p:attrName>
                                        </p:attrNameLst>
                                      </p:cBhvr>
                                      <p:tavLst>
                                        <p:tav tm="0" fmla="#ppt_y-sin(pi*$)/3">
                                          <p:val>
                                            <p:fltVal val="0.5"/>
                                          </p:val>
                                        </p:tav>
                                        <p:tav tm="100000">
                                          <p:val>
                                            <p:fltVal val="1"/>
                                          </p:val>
                                        </p:tav>
                                      </p:tavLst>
                                    </p:anim>
                                    <p:anim calcmode="lin" valueType="num">
                                      <p:cBhvr>
                                        <p:cTn id="190" dur="664" tmFilter="0, 0; 0.125,0.2665; 0.25,0.4; 0.375,0.465; 0.5,0.5;  0.625,0.535; 0.75,0.6; 0.875,0.7335; 1,1">
                                          <p:stCondLst>
                                            <p:cond delay="664"/>
                                          </p:stCondLst>
                                        </p:cTn>
                                        <p:tgtEl>
                                          <p:spTgt spid="4">
                                            <p:txEl>
                                              <p:pRg st="10" end="10"/>
                                            </p:txEl>
                                          </p:spTgt>
                                        </p:tgtEl>
                                        <p:attrNameLst>
                                          <p:attrName>ppt_y</p:attrName>
                                        </p:attrNameLst>
                                      </p:cBhvr>
                                      <p:tavLst>
                                        <p:tav tm="0" fmla="#ppt_y-sin(pi*$)/9">
                                          <p:val>
                                            <p:fltVal val="0"/>
                                          </p:val>
                                        </p:tav>
                                        <p:tav tm="100000">
                                          <p:val>
                                            <p:fltVal val="1"/>
                                          </p:val>
                                        </p:tav>
                                      </p:tavLst>
                                    </p:anim>
                                    <p:anim calcmode="lin" valueType="num">
                                      <p:cBhvr>
                                        <p:cTn id="191" dur="332" tmFilter="0, 0; 0.125,0.2665; 0.25,0.4; 0.375,0.465; 0.5,0.5;  0.625,0.535; 0.75,0.6; 0.875,0.7335; 1,1">
                                          <p:stCondLst>
                                            <p:cond delay="1324"/>
                                          </p:stCondLst>
                                        </p:cTn>
                                        <p:tgtEl>
                                          <p:spTgt spid="4">
                                            <p:txEl>
                                              <p:pRg st="10" end="10"/>
                                            </p:txEl>
                                          </p:spTgt>
                                        </p:tgtEl>
                                        <p:attrNameLst>
                                          <p:attrName>ppt_y</p:attrName>
                                        </p:attrNameLst>
                                      </p:cBhvr>
                                      <p:tavLst>
                                        <p:tav tm="0" fmla="#ppt_y-sin(pi*$)/27">
                                          <p:val>
                                            <p:fltVal val="0"/>
                                          </p:val>
                                        </p:tav>
                                        <p:tav tm="100000">
                                          <p:val>
                                            <p:fltVal val="1"/>
                                          </p:val>
                                        </p:tav>
                                      </p:tavLst>
                                    </p:anim>
                                    <p:anim calcmode="lin" valueType="num">
                                      <p:cBhvr>
                                        <p:cTn id="192" dur="164" tmFilter="0, 0; 0.125,0.2665; 0.25,0.4; 0.375,0.465; 0.5,0.5;  0.625,0.535; 0.75,0.6; 0.875,0.7335; 1,1">
                                          <p:stCondLst>
                                            <p:cond delay="1656"/>
                                          </p:stCondLst>
                                        </p:cTn>
                                        <p:tgtEl>
                                          <p:spTgt spid="4">
                                            <p:txEl>
                                              <p:pRg st="10" end="10"/>
                                            </p:txEl>
                                          </p:spTgt>
                                        </p:tgtEl>
                                        <p:attrNameLst>
                                          <p:attrName>ppt_y</p:attrName>
                                        </p:attrNameLst>
                                      </p:cBhvr>
                                      <p:tavLst>
                                        <p:tav tm="0" fmla="#ppt_y-sin(pi*$)/81">
                                          <p:val>
                                            <p:fltVal val="0"/>
                                          </p:val>
                                        </p:tav>
                                        <p:tav tm="100000">
                                          <p:val>
                                            <p:fltVal val="1"/>
                                          </p:val>
                                        </p:tav>
                                      </p:tavLst>
                                    </p:anim>
                                    <p:animScale>
                                      <p:cBhvr>
                                        <p:cTn id="193" dur="26">
                                          <p:stCondLst>
                                            <p:cond delay="650"/>
                                          </p:stCondLst>
                                        </p:cTn>
                                        <p:tgtEl>
                                          <p:spTgt spid="4">
                                            <p:txEl>
                                              <p:pRg st="10" end="10"/>
                                            </p:txEl>
                                          </p:spTgt>
                                        </p:tgtEl>
                                      </p:cBhvr>
                                      <p:to x="100000" y="60000"/>
                                    </p:animScale>
                                    <p:animScale>
                                      <p:cBhvr>
                                        <p:cTn id="194" dur="166" decel="50000">
                                          <p:stCondLst>
                                            <p:cond delay="676"/>
                                          </p:stCondLst>
                                        </p:cTn>
                                        <p:tgtEl>
                                          <p:spTgt spid="4">
                                            <p:txEl>
                                              <p:pRg st="10" end="10"/>
                                            </p:txEl>
                                          </p:spTgt>
                                        </p:tgtEl>
                                      </p:cBhvr>
                                      <p:to x="100000" y="100000"/>
                                    </p:animScale>
                                    <p:animScale>
                                      <p:cBhvr>
                                        <p:cTn id="195" dur="26">
                                          <p:stCondLst>
                                            <p:cond delay="1312"/>
                                          </p:stCondLst>
                                        </p:cTn>
                                        <p:tgtEl>
                                          <p:spTgt spid="4">
                                            <p:txEl>
                                              <p:pRg st="10" end="10"/>
                                            </p:txEl>
                                          </p:spTgt>
                                        </p:tgtEl>
                                      </p:cBhvr>
                                      <p:to x="100000" y="80000"/>
                                    </p:animScale>
                                    <p:animScale>
                                      <p:cBhvr>
                                        <p:cTn id="196" dur="166" decel="50000">
                                          <p:stCondLst>
                                            <p:cond delay="1338"/>
                                          </p:stCondLst>
                                        </p:cTn>
                                        <p:tgtEl>
                                          <p:spTgt spid="4">
                                            <p:txEl>
                                              <p:pRg st="10" end="10"/>
                                            </p:txEl>
                                          </p:spTgt>
                                        </p:tgtEl>
                                      </p:cBhvr>
                                      <p:to x="100000" y="100000"/>
                                    </p:animScale>
                                    <p:animScale>
                                      <p:cBhvr>
                                        <p:cTn id="197" dur="26">
                                          <p:stCondLst>
                                            <p:cond delay="1642"/>
                                          </p:stCondLst>
                                        </p:cTn>
                                        <p:tgtEl>
                                          <p:spTgt spid="4">
                                            <p:txEl>
                                              <p:pRg st="10" end="10"/>
                                            </p:txEl>
                                          </p:spTgt>
                                        </p:tgtEl>
                                      </p:cBhvr>
                                      <p:to x="100000" y="90000"/>
                                    </p:animScale>
                                    <p:animScale>
                                      <p:cBhvr>
                                        <p:cTn id="198" dur="166" decel="50000">
                                          <p:stCondLst>
                                            <p:cond delay="1668"/>
                                          </p:stCondLst>
                                        </p:cTn>
                                        <p:tgtEl>
                                          <p:spTgt spid="4">
                                            <p:txEl>
                                              <p:pRg st="10" end="10"/>
                                            </p:txEl>
                                          </p:spTgt>
                                        </p:tgtEl>
                                      </p:cBhvr>
                                      <p:to x="100000" y="100000"/>
                                    </p:animScale>
                                    <p:animScale>
                                      <p:cBhvr>
                                        <p:cTn id="199" dur="26">
                                          <p:stCondLst>
                                            <p:cond delay="1808"/>
                                          </p:stCondLst>
                                        </p:cTn>
                                        <p:tgtEl>
                                          <p:spTgt spid="4">
                                            <p:txEl>
                                              <p:pRg st="10" end="10"/>
                                            </p:txEl>
                                          </p:spTgt>
                                        </p:tgtEl>
                                      </p:cBhvr>
                                      <p:to x="100000" y="95000"/>
                                    </p:animScale>
                                    <p:animScale>
                                      <p:cBhvr>
                                        <p:cTn id="200" dur="166" decel="50000">
                                          <p:stCondLst>
                                            <p:cond delay="1834"/>
                                          </p:stCondLst>
                                        </p:cTn>
                                        <p:tgtEl>
                                          <p:spTgt spid="4">
                                            <p:txEl>
                                              <p:pRg st="10" end="10"/>
                                            </p:txEl>
                                          </p:spTgt>
                                        </p:tgtEl>
                                      </p:cBhvr>
                                      <p:to x="100000" y="100000"/>
                                    </p:animScale>
                                  </p:childTnLst>
                                </p:cTn>
                              </p:par>
                            </p:childTnLst>
                          </p:cTn>
                        </p:par>
                      </p:childTnLst>
                    </p:cTn>
                  </p:par>
                  <p:par>
                    <p:cTn id="201" fill="hold">
                      <p:stCondLst>
                        <p:cond delay="indefinite"/>
                      </p:stCondLst>
                      <p:childTnLst>
                        <p:par>
                          <p:cTn id="202" fill="hold">
                            <p:stCondLst>
                              <p:cond delay="0"/>
                            </p:stCondLst>
                            <p:childTnLst>
                              <p:par>
                                <p:cTn id="203" presetID="26" presetClass="entr" presetSubtype="0" fill="hold" grpId="0" nodeType="clickEffect">
                                  <p:stCondLst>
                                    <p:cond delay="0"/>
                                  </p:stCondLst>
                                  <p:childTnLst>
                                    <p:set>
                                      <p:cBhvr>
                                        <p:cTn id="204" dur="1" fill="hold">
                                          <p:stCondLst>
                                            <p:cond delay="0"/>
                                          </p:stCondLst>
                                        </p:cTn>
                                        <p:tgtEl>
                                          <p:spTgt spid="4">
                                            <p:txEl>
                                              <p:pRg st="11" end="11"/>
                                            </p:txEl>
                                          </p:spTgt>
                                        </p:tgtEl>
                                        <p:attrNameLst>
                                          <p:attrName>style.visibility</p:attrName>
                                        </p:attrNameLst>
                                      </p:cBhvr>
                                      <p:to>
                                        <p:strVal val="visible"/>
                                      </p:to>
                                    </p:set>
                                    <p:animEffect transition="in" filter="wipe(down)">
                                      <p:cBhvr>
                                        <p:cTn id="205" dur="580">
                                          <p:stCondLst>
                                            <p:cond delay="0"/>
                                          </p:stCondLst>
                                        </p:cTn>
                                        <p:tgtEl>
                                          <p:spTgt spid="4">
                                            <p:txEl>
                                              <p:pRg st="11" end="11"/>
                                            </p:txEl>
                                          </p:spTgt>
                                        </p:tgtEl>
                                      </p:cBhvr>
                                    </p:animEffect>
                                    <p:anim calcmode="lin" valueType="num">
                                      <p:cBhvr>
                                        <p:cTn id="206" dur="1822" tmFilter="0,0; 0.14,0.36; 0.43,0.73; 0.71,0.91; 1.0,1.0">
                                          <p:stCondLst>
                                            <p:cond delay="0"/>
                                          </p:stCondLst>
                                        </p:cTn>
                                        <p:tgtEl>
                                          <p:spTgt spid="4">
                                            <p:txEl>
                                              <p:pRg st="11" end="11"/>
                                            </p:txEl>
                                          </p:spTgt>
                                        </p:tgtEl>
                                        <p:attrNameLst>
                                          <p:attrName>ppt_x</p:attrName>
                                        </p:attrNameLst>
                                      </p:cBhvr>
                                      <p:tavLst>
                                        <p:tav tm="0">
                                          <p:val>
                                            <p:strVal val="#ppt_x-0.25"/>
                                          </p:val>
                                        </p:tav>
                                        <p:tav tm="100000">
                                          <p:val>
                                            <p:strVal val="#ppt_x"/>
                                          </p:val>
                                        </p:tav>
                                      </p:tavLst>
                                    </p:anim>
                                    <p:anim calcmode="lin" valueType="num">
                                      <p:cBhvr>
                                        <p:cTn id="207" dur="664" tmFilter="0.0,0.0; 0.25,0.07; 0.50,0.2; 0.75,0.467; 1.0,1.0">
                                          <p:stCondLst>
                                            <p:cond delay="0"/>
                                          </p:stCondLst>
                                        </p:cTn>
                                        <p:tgtEl>
                                          <p:spTgt spid="4">
                                            <p:txEl>
                                              <p:pRg st="11" end="11"/>
                                            </p:txEl>
                                          </p:spTgt>
                                        </p:tgtEl>
                                        <p:attrNameLst>
                                          <p:attrName>ppt_y</p:attrName>
                                        </p:attrNameLst>
                                      </p:cBhvr>
                                      <p:tavLst>
                                        <p:tav tm="0" fmla="#ppt_y-sin(pi*$)/3">
                                          <p:val>
                                            <p:fltVal val="0.5"/>
                                          </p:val>
                                        </p:tav>
                                        <p:tav tm="100000">
                                          <p:val>
                                            <p:fltVal val="1"/>
                                          </p:val>
                                        </p:tav>
                                      </p:tavLst>
                                    </p:anim>
                                    <p:anim calcmode="lin" valueType="num">
                                      <p:cBhvr>
                                        <p:cTn id="208" dur="664" tmFilter="0, 0; 0.125,0.2665; 0.25,0.4; 0.375,0.465; 0.5,0.5;  0.625,0.535; 0.75,0.6; 0.875,0.7335; 1,1">
                                          <p:stCondLst>
                                            <p:cond delay="664"/>
                                          </p:stCondLst>
                                        </p:cTn>
                                        <p:tgtEl>
                                          <p:spTgt spid="4">
                                            <p:txEl>
                                              <p:pRg st="11" end="11"/>
                                            </p:txEl>
                                          </p:spTgt>
                                        </p:tgtEl>
                                        <p:attrNameLst>
                                          <p:attrName>ppt_y</p:attrName>
                                        </p:attrNameLst>
                                      </p:cBhvr>
                                      <p:tavLst>
                                        <p:tav tm="0" fmla="#ppt_y-sin(pi*$)/9">
                                          <p:val>
                                            <p:fltVal val="0"/>
                                          </p:val>
                                        </p:tav>
                                        <p:tav tm="100000">
                                          <p:val>
                                            <p:fltVal val="1"/>
                                          </p:val>
                                        </p:tav>
                                      </p:tavLst>
                                    </p:anim>
                                    <p:anim calcmode="lin" valueType="num">
                                      <p:cBhvr>
                                        <p:cTn id="209" dur="332" tmFilter="0, 0; 0.125,0.2665; 0.25,0.4; 0.375,0.465; 0.5,0.5;  0.625,0.535; 0.75,0.6; 0.875,0.7335; 1,1">
                                          <p:stCondLst>
                                            <p:cond delay="1324"/>
                                          </p:stCondLst>
                                        </p:cTn>
                                        <p:tgtEl>
                                          <p:spTgt spid="4">
                                            <p:txEl>
                                              <p:pRg st="11" end="11"/>
                                            </p:txEl>
                                          </p:spTgt>
                                        </p:tgtEl>
                                        <p:attrNameLst>
                                          <p:attrName>ppt_y</p:attrName>
                                        </p:attrNameLst>
                                      </p:cBhvr>
                                      <p:tavLst>
                                        <p:tav tm="0" fmla="#ppt_y-sin(pi*$)/27">
                                          <p:val>
                                            <p:fltVal val="0"/>
                                          </p:val>
                                        </p:tav>
                                        <p:tav tm="100000">
                                          <p:val>
                                            <p:fltVal val="1"/>
                                          </p:val>
                                        </p:tav>
                                      </p:tavLst>
                                    </p:anim>
                                    <p:anim calcmode="lin" valueType="num">
                                      <p:cBhvr>
                                        <p:cTn id="210" dur="164" tmFilter="0, 0; 0.125,0.2665; 0.25,0.4; 0.375,0.465; 0.5,0.5;  0.625,0.535; 0.75,0.6; 0.875,0.7335; 1,1">
                                          <p:stCondLst>
                                            <p:cond delay="1656"/>
                                          </p:stCondLst>
                                        </p:cTn>
                                        <p:tgtEl>
                                          <p:spTgt spid="4">
                                            <p:txEl>
                                              <p:pRg st="11" end="11"/>
                                            </p:txEl>
                                          </p:spTgt>
                                        </p:tgtEl>
                                        <p:attrNameLst>
                                          <p:attrName>ppt_y</p:attrName>
                                        </p:attrNameLst>
                                      </p:cBhvr>
                                      <p:tavLst>
                                        <p:tav tm="0" fmla="#ppt_y-sin(pi*$)/81">
                                          <p:val>
                                            <p:fltVal val="0"/>
                                          </p:val>
                                        </p:tav>
                                        <p:tav tm="100000">
                                          <p:val>
                                            <p:fltVal val="1"/>
                                          </p:val>
                                        </p:tav>
                                      </p:tavLst>
                                    </p:anim>
                                    <p:animScale>
                                      <p:cBhvr>
                                        <p:cTn id="211" dur="26">
                                          <p:stCondLst>
                                            <p:cond delay="650"/>
                                          </p:stCondLst>
                                        </p:cTn>
                                        <p:tgtEl>
                                          <p:spTgt spid="4">
                                            <p:txEl>
                                              <p:pRg st="11" end="11"/>
                                            </p:txEl>
                                          </p:spTgt>
                                        </p:tgtEl>
                                      </p:cBhvr>
                                      <p:to x="100000" y="60000"/>
                                    </p:animScale>
                                    <p:animScale>
                                      <p:cBhvr>
                                        <p:cTn id="212" dur="166" decel="50000">
                                          <p:stCondLst>
                                            <p:cond delay="676"/>
                                          </p:stCondLst>
                                        </p:cTn>
                                        <p:tgtEl>
                                          <p:spTgt spid="4">
                                            <p:txEl>
                                              <p:pRg st="11" end="11"/>
                                            </p:txEl>
                                          </p:spTgt>
                                        </p:tgtEl>
                                      </p:cBhvr>
                                      <p:to x="100000" y="100000"/>
                                    </p:animScale>
                                    <p:animScale>
                                      <p:cBhvr>
                                        <p:cTn id="213" dur="26">
                                          <p:stCondLst>
                                            <p:cond delay="1312"/>
                                          </p:stCondLst>
                                        </p:cTn>
                                        <p:tgtEl>
                                          <p:spTgt spid="4">
                                            <p:txEl>
                                              <p:pRg st="11" end="11"/>
                                            </p:txEl>
                                          </p:spTgt>
                                        </p:tgtEl>
                                      </p:cBhvr>
                                      <p:to x="100000" y="80000"/>
                                    </p:animScale>
                                    <p:animScale>
                                      <p:cBhvr>
                                        <p:cTn id="214" dur="166" decel="50000">
                                          <p:stCondLst>
                                            <p:cond delay="1338"/>
                                          </p:stCondLst>
                                        </p:cTn>
                                        <p:tgtEl>
                                          <p:spTgt spid="4">
                                            <p:txEl>
                                              <p:pRg st="11" end="11"/>
                                            </p:txEl>
                                          </p:spTgt>
                                        </p:tgtEl>
                                      </p:cBhvr>
                                      <p:to x="100000" y="100000"/>
                                    </p:animScale>
                                    <p:animScale>
                                      <p:cBhvr>
                                        <p:cTn id="215" dur="26">
                                          <p:stCondLst>
                                            <p:cond delay="1642"/>
                                          </p:stCondLst>
                                        </p:cTn>
                                        <p:tgtEl>
                                          <p:spTgt spid="4">
                                            <p:txEl>
                                              <p:pRg st="11" end="11"/>
                                            </p:txEl>
                                          </p:spTgt>
                                        </p:tgtEl>
                                      </p:cBhvr>
                                      <p:to x="100000" y="90000"/>
                                    </p:animScale>
                                    <p:animScale>
                                      <p:cBhvr>
                                        <p:cTn id="216" dur="166" decel="50000">
                                          <p:stCondLst>
                                            <p:cond delay="1668"/>
                                          </p:stCondLst>
                                        </p:cTn>
                                        <p:tgtEl>
                                          <p:spTgt spid="4">
                                            <p:txEl>
                                              <p:pRg st="11" end="11"/>
                                            </p:txEl>
                                          </p:spTgt>
                                        </p:tgtEl>
                                      </p:cBhvr>
                                      <p:to x="100000" y="100000"/>
                                    </p:animScale>
                                    <p:animScale>
                                      <p:cBhvr>
                                        <p:cTn id="217" dur="26">
                                          <p:stCondLst>
                                            <p:cond delay="1808"/>
                                          </p:stCondLst>
                                        </p:cTn>
                                        <p:tgtEl>
                                          <p:spTgt spid="4">
                                            <p:txEl>
                                              <p:pRg st="11" end="11"/>
                                            </p:txEl>
                                          </p:spTgt>
                                        </p:tgtEl>
                                      </p:cBhvr>
                                      <p:to x="100000" y="95000"/>
                                    </p:animScale>
                                    <p:animScale>
                                      <p:cBhvr>
                                        <p:cTn id="218" dur="166" decel="50000">
                                          <p:stCondLst>
                                            <p:cond delay="1834"/>
                                          </p:stCondLst>
                                        </p:cTn>
                                        <p:tgtEl>
                                          <p:spTgt spid="4">
                                            <p:txEl>
                                              <p:pRg st="11" end="11"/>
                                            </p:txEl>
                                          </p:spTgt>
                                        </p:tgtEl>
                                      </p:cBhvr>
                                      <p:to x="100000" y="100000"/>
                                    </p:animScale>
                                  </p:childTnLst>
                                </p:cTn>
                              </p:par>
                            </p:childTnLst>
                          </p:cTn>
                        </p:par>
                      </p:childTnLst>
                    </p:cTn>
                  </p:par>
                  <p:par>
                    <p:cTn id="219" fill="hold">
                      <p:stCondLst>
                        <p:cond delay="indefinite"/>
                      </p:stCondLst>
                      <p:childTnLst>
                        <p:par>
                          <p:cTn id="220" fill="hold">
                            <p:stCondLst>
                              <p:cond delay="0"/>
                            </p:stCondLst>
                            <p:childTnLst>
                              <p:par>
                                <p:cTn id="221" presetID="26" presetClass="entr" presetSubtype="0" fill="hold" grpId="0" nodeType="clickEffect">
                                  <p:stCondLst>
                                    <p:cond delay="0"/>
                                  </p:stCondLst>
                                  <p:childTnLst>
                                    <p:set>
                                      <p:cBhvr>
                                        <p:cTn id="222" dur="1" fill="hold">
                                          <p:stCondLst>
                                            <p:cond delay="0"/>
                                          </p:stCondLst>
                                        </p:cTn>
                                        <p:tgtEl>
                                          <p:spTgt spid="4">
                                            <p:txEl>
                                              <p:pRg st="12" end="12"/>
                                            </p:txEl>
                                          </p:spTgt>
                                        </p:tgtEl>
                                        <p:attrNameLst>
                                          <p:attrName>style.visibility</p:attrName>
                                        </p:attrNameLst>
                                      </p:cBhvr>
                                      <p:to>
                                        <p:strVal val="visible"/>
                                      </p:to>
                                    </p:set>
                                    <p:animEffect transition="in" filter="wipe(down)">
                                      <p:cBhvr>
                                        <p:cTn id="223" dur="580">
                                          <p:stCondLst>
                                            <p:cond delay="0"/>
                                          </p:stCondLst>
                                        </p:cTn>
                                        <p:tgtEl>
                                          <p:spTgt spid="4">
                                            <p:txEl>
                                              <p:pRg st="12" end="12"/>
                                            </p:txEl>
                                          </p:spTgt>
                                        </p:tgtEl>
                                      </p:cBhvr>
                                    </p:animEffect>
                                    <p:anim calcmode="lin" valueType="num">
                                      <p:cBhvr>
                                        <p:cTn id="224" dur="1822" tmFilter="0,0; 0.14,0.36; 0.43,0.73; 0.71,0.91; 1.0,1.0">
                                          <p:stCondLst>
                                            <p:cond delay="0"/>
                                          </p:stCondLst>
                                        </p:cTn>
                                        <p:tgtEl>
                                          <p:spTgt spid="4">
                                            <p:txEl>
                                              <p:pRg st="12" end="12"/>
                                            </p:txEl>
                                          </p:spTgt>
                                        </p:tgtEl>
                                        <p:attrNameLst>
                                          <p:attrName>ppt_x</p:attrName>
                                        </p:attrNameLst>
                                      </p:cBhvr>
                                      <p:tavLst>
                                        <p:tav tm="0">
                                          <p:val>
                                            <p:strVal val="#ppt_x-0.25"/>
                                          </p:val>
                                        </p:tav>
                                        <p:tav tm="100000">
                                          <p:val>
                                            <p:strVal val="#ppt_x"/>
                                          </p:val>
                                        </p:tav>
                                      </p:tavLst>
                                    </p:anim>
                                    <p:anim calcmode="lin" valueType="num">
                                      <p:cBhvr>
                                        <p:cTn id="225" dur="664" tmFilter="0.0,0.0; 0.25,0.07; 0.50,0.2; 0.75,0.467; 1.0,1.0">
                                          <p:stCondLst>
                                            <p:cond delay="0"/>
                                          </p:stCondLst>
                                        </p:cTn>
                                        <p:tgtEl>
                                          <p:spTgt spid="4">
                                            <p:txEl>
                                              <p:pRg st="12" end="12"/>
                                            </p:txEl>
                                          </p:spTgt>
                                        </p:tgtEl>
                                        <p:attrNameLst>
                                          <p:attrName>ppt_y</p:attrName>
                                        </p:attrNameLst>
                                      </p:cBhvr>
                                      <p:tavLst>
                                        <p:tav tm="0" fmla="#ppt_y-sin(pi*$)/3">
                                          <p:val>
                                            <p:fltVal val="0.5"/>
                                          </p:val>
                                        </p:tav>
                                        <p:tav tm="100000">
                                          <p:val>
                                            <p:fltVal val="1"/>
                                          </p:val>
                                        </p:tav>
                                      </p:tavLst>
                                    </p:anim>
                                    <p:anim calcmode="lin" valueType="num">
                                      <p:cBhvr>
                                        <p:cTn id="226" dur="664" tmFilter="0, 0; 0.125,0.2665; 0.25,0.4; 0.375,0.465; 0.5,0.5;  0.625,0.535; 0.75,0.6; 0.875,0.7335; 1,1">
                                          <p:stCondLst>
                                            <p:cond delay="664"/>
                                          </p:stCondLst>
                                        </p:cTn>
                                        <p:tgtEl>
                                          <p:spTgt spid="4">
                                            <p:txEl>
                                              <p:pRg st="12" end="12"/>
                                            </p:txEl>
                                          </p:spTgt>
                                        </p:tgtEl>
                                        <p:attrNameLst>
                                          <p:attrName>ppt_y</p:attrName>
                                        </p:attrNameLst>
                                      </p:cBhvr>
                                      <p:tavLst>
                                        <p:tav tm="0" fmla="#ppt_y-sin(pi*$)/9">
                                          <p:val>
                                            <p:fltVal val="0"/>
                                          </p:val>
                                        </p:tav>
                                        <p:tav tm="100000">
                                          <p:val>
                                            <p:fltVal val="1"/>
                                          </p:val>
                                        </p:tav>
                                      </p:tavLst>
                                    </p:anim>
                                    <p:anim calcmode="lin" valueType="num">
                                      <p:cBhvr>
                                        <p:cTn id="227" dur="332" tmFilter="0, 0; 0.125,0.2665; 0.25,0.4; 0.375,0.465; 0.5,0.5;  0.625,0.535; 0.75,0.6; 0.875,0.7335; 1,1">
                                          <p:stCondLst>
                                            <p:cond delay="1324"/>
                                          </p:stCondLst>
                                        </p:cTn>
                                        <p:tgtEl>
                                          <p:spTgt spid="4">
                                            <p:txEl>
                                              <p:pRg st="12" end="12"/>
                                            </p:txEl>
                                          </p:spTgt>
                                        </p:tgtEl>
                                        <p:attrNameLst>
                                          <p:attrName>ppt_y</p:attrName>
                                        </p:attrNameLst>
                                      </p:cBhvr>
                                      <p:tavLst>
                                        <p:tav tm="0" fmla="#ppt_y-sin(pi*$)/27">
                                          <p:val>
                                            <p:fltVal val="0"/>
                                          </p:val>
                                        </p:tav>
                                        <p:tav tm="100000">
                                          <p:val>
                                            <p:fltVal val="1"/>
                                          </p:val>
                                        </p:tav>
                                      </p:tavLst>
                                    </p:anim>
                                    <p:anim calcmode="lin" valueType="num">
                                      <p:cBhvr>
                                        <p:cTn id="228" dur="164" tmFilter="0, 0; 0.125,0.2665; 0.25,0.4; 0.375,0.465; 0.5,0.5;  0.625,0.535; 0.75,0.6; 0.875,0.7335; 1,1">
                                          <p:stCondLst>
                                            <p:cond delay="1656"/>
                                          </p:stCondLst>
                                        </p:cTn>
                                        <p:tgtEl>
                                          <p:spTgt spid="4">
                                            <p:txEl>
                                              <p:pRg st="12" end="12"/>
                                            </p:txEl>
                                          </p:spTgt>
                                        </p:tgtEl>
                                        <p:attrNameLst>
                                          <p:attrName>ppt_y</p:attrName>
                                        </p:attrNameLst>
                                      </p:cBhvr>
                                      <p:tavLst>
                                        <p:tav tm="0" fmla="#ppt_y-sin(pi*$)/81">
                                          <p:val>
                                            <p:fltVal val="0"/>
                                          </p:val>
                                        </p:tav>
                                        <p:tav tm="100000">
                                          <p:val>
                                            <p:fltVal val="1"/>
                                          </p:val>
                                        </p:tav>
                                      </p:tavLst>
                                    </p:anim>
                                    <p:animScale>
                                      <p:cBhvr>
                                        <p:cTn id="229" dur="26">
                                          <p:stCondLst>
                                            <p:cond delay="650"/>
                                          </p:stCondLst>
                                        </p:cTn>
                                        <p:tgtEl>
                                          <p:spTgt spid="4">
                                            <p:txEl>
                                              <p:pRg st="12" end="12"/>
                                            </p:txEl>
                                          </p:spTgt>
                                        </p:tgtEl>
                                      </p:cBhvr>
                                      <p:to x="100000" y="60000"/>
                                    </p:animScale>
                                    <p:animScale>
                                      <p:cBhvr>
                                        <p:cTn id="230" dur="166" decel="50000">
                                          <p:stCondLst>
                                            <p:cond delay="676"/>
                                          </p:stCondLst>
                                        </p:cTn>
                                        <p:tgtEl>
                                          <p:spTgt spid="4">
                                            <p:txEl>
                                              <p:pRg st="12" end="12"/>
                                            </p:txEl>
                                          </p:spTgt>
                                        </p:tgtEl>
                                      </p:cBhvr>
                                      <p:to x="100000" y="100000"/>
                                    </p:animScale>
                                    <p:animScale>
                                      <p:cBhvr>
                                        <p:cTn id="231" dur="26">
                                          <p:stCondLst>
                                            <p:cond delay="1312"/>
                                          </p:stCondLst>
                                        </p:cTn>
                                        <p:tgtEl>
                                          <p:spTgt spid="4">
                                            <p:txEl>
                                              <p:pRg st="12" end="12"/>
                                            </p:txEl>
                                          </p:spTgt>
                                        </p:tgtEl>
                                      </p:cBhvr>
                                      <p:to x="100000" y="80000"/>
                                    </p:animScale>
                                    <p:animScale>
                                      <p:cBhvr>
                                        <p:cTn id="232" dur="166" decel="50000">
                                          <p:stCondLst>
                                            <p:cond delay="1338"/>
                                          </p:stCondLst>
                                        </p:cTn>
                                        <p:tgtEl>
                                          <p:spTgt spid="4">
                                            <p:txEl>
                                              <p:pRg st="12" end="12"/>
                                            </p:txEl>
                                          </p:spTgt>
                                        </p:tgtEl>
                                      </p:cBhvr>
                                      <p:to x="100000" y="100000"/>
                                    </p:animScale>
                                    <p:animScale>
                                      <p:cBhvr>
                                        <p:cTn id="233" dur="26">
                                          <p:stCondLst>
                                            <p:cond delay="1642"/>
                                          </p:stCondLst>
                                        </p:cTn>
                                        <p:tgtEl>
                                          <p:spTgt spid="4">
                                            <p:txEl>
                                              <p:pRg st="12" end="12"/>
                                            </p:txEl>
                                          </p:spTgt>
                                        </p:tgtEl>
                                      </p:cBhvr>
                                      <p:to x="100000" y="90000"/>
                                    </p:animScale>
                                    <p:animScale>
                                      <p:cBhvr>
                                        <p:cTn id="234" dur="166" decel="50000">
                                          <p:stCondLst>
                                            <p:cond delay="1668"/>
                                          </p:stCondLst>
                                        </p:cTn>
                                        <p:tgtEl>
                                          <p:spTgt spid="4">
                                            <p:txEl>
                                              <p:pRg st="12" end="12"/>
                                            </p:txEl>
                                          </p:spTgt>
                                        </p:tgtEl>
                                      </p:cBhvr>
                                      <p:to x="100000" y="100000"/>
                                    </p:animScale>
                                    <p:animScale>
                                      <p:cBhvr>
                                        <p:cTn id="235" dur="26">
                                          <p:stCondLst>
                                            <p:cond delay="1808"/>
                                          </p:stCondLst>
                                        </p:cTn>
                                        <p:tgtEl>
                                          <p:spTgt spid="4">
                                            <p:txEl>
                                              <p:pRg st="12" end="12"/>
                                            </p:txEl>
                                          </p:spTgt>
                                        </p:tgtEl>
                                      </p:cBhvr>
                                      <p:to x="100000" y="95000"/>
                                    </p:animScale>
                                    <p:animScale>
                                      <p:cBhvr>
                                        <p:cTn id="236" dur="166" decel="50000">
                                          <p:stCondLst>
                                            <p:cond delay="1834"/>
                                          </p:stCondLst>
                                        </p:cTn>
                                        <p:tgtEl>
                                          <p:spTgt spid="4">
                                            <p:txEl>
                                              <p:pRg st="12" end="12"/>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147894"/>
            <a:ext cx="9720072" cy="1499616"/>
          </a:xfrm>
        </p:spPr>
        <p:txBody>
          <a:bodyPr/>
          <a:lstStyle/>
          <a:p>
            <a:r>
              <a:rPr lang="en-US" dirty="0" smtClean="0"/>
              <a:t>Aims of policies: Domestic Policies</a:t>
            </a:r>
            <a:endParaRPr lang="en-US" dirty="0"/>
          </a:p>
        </p:txBody>
      </p:sp>
      <p:sp>
        <p:nvSpPr>
          <p:cNvPr id="3" name="Content Placeholder 2"/>
          <p:cNvSpPr>
            <a:spLocks noGrp="1"/>
          </p:cNvSpPr>
          <p:nvPr>
            <p:ph sz="half" idx="1"/>
          </p:nvPr>
        </p:nvSpPr>
        <p:spPr>
          <a:xfrm>
            <a:off x="1406013" y="1219200"/>
            <a:ext cx="6166567" cy="5638800"/>
          </a:xfrm>
        </p:spPr>
        <p:txBody>
          <a:bodyPr>
            <a:normAutofit fontScale="92500" lnSpcReduction="10000"/>
          </a:bodyPr>
          <a:lstStyle/>
          <a:p>
            <a:r>
              <a:rPr lang="en-US" dirty="0" smtClean="0"/>
              <a:t>Women</a:t>
            </a:r>
          </a:p>
          <a:p>
            <a:pPr lvl="1"/>
            <a:r>
              <a:rPr lang="en-US" dirty="0" smtClean="0"/>
              <a:t>Family Codes – legalize civil marriages, divorce, abortion, educational equity </a:t>
            </a:r>
            <a:r>
              <a:rPr lang="en-US" dirty="0" smtClean="0"/>
              <a:t>grows</a:t>
            </a:r>
          </a:p>
          <a:p>
            <a:pPr lvl="2"/>
            <a:r>
              <a:rPr lang="en-US" dirty="0" smtClean="0"/>
              <a:t>1918 – Women equal under law, legal status to civil marriages, no grounds divorce allowed – “withering away of family to be replaced by free unions based on mutual love and respect…” </a:t>
            </a:r>
            <a:r>
              <a:rPr lang="en-US" dirty="0" err="1" smtClean="0"/>
              <a:t>Goikhbarg</a:t>
            </a:r>
            <a:endParaRPr lang="en-US" dirty="0" smtClean="0"/>
          </a:p>
          <a:p>
            <a:pPr lvl="2"/>
            <a:r>
              <a:rPr lang="en-US" dirty="0" smtClean="0"/>
              <a:t>1926 – De facto marriage (cohabitation) recognized, alimony increased for divorced family </a:t>
            </a:r>
          </a:p>
          <a:p>
            <a:pPr lvl="2"/>
            <a:r>
              <a:rPr lang="en-US" dirty="0" smtClean="0"/>
              <a:t>1936 – Stalinism – focus on family and replacing withering away principles, encourage pregnancy and child birth – elevation of motherhood to Stakhanovite levels</a:t>
            </a:r>
            <a:endParaRPr lang="en-US" dirty="0" smtClean="0"/>
          </a:p>
          <a:p>
            <a:pPr lvl="1"/>
            <a:r>
              <a:rPr lang="en-US" dirty="0" smtClean="0"/>
              <a:t>AS WWII approaches, a return to traditional family values returns and family codes are tightened</a:t>
            </a:r>
          </a:p>
          <a:p>
            <a:pPr lvl="1"/>
            <a:r>
              <a:rPr lang="en-US" dirty="0" smtClean="0"/>
              <a:t>Reward women for large families, encourage women to work – men at war</a:t>
            </a:r>
          </a:p>
          <a:p>
            <a:pPr lvl="1"/>
            <a:r>
              <a:rPr lang="en-US" dirty="0" smtClean="0"/>
              <a:t>No real change in domestic positions under Stalin, despite initial laws meant to change</a:t>
            </a:r>
          </a:p>
          <a:p>
            <a:r>
              <a:rPr lang="en-US" dirty="0" smtClean="0"/>
              <a:t>Minorities</a:t>
            </a:r>
          </a:p>
          <a:p>
            <a:pPr lvl="1"/>
            <a:r>
              <a:rPr lang="en-US" dirty="0" smtClean="0"/>
              <a:t>Russification of minority populations</a:t>
            </a:r>
          </a:p>
          <a:p>
            <a:pPr lvl="1"/>
            <a:r>
              <a:rPr lang="en-US" dirty="0" smtClean="0"/>
              <a:t>Religious centers converted, wealth devoted to state</a:t>
            </a:r>
          </a:p>
          <a:p>
            <a:pPr lvl="1"/>
            <a:r>
              <a:rPr lang="en-US" dirty="0" smtClean="0"/>
              <a:t>1.5 million ethnic minorities also forcefully deported to Central Asia republics – Crimean Tartars, various Turkish groups (Muslims, oftentimes)</a:t>
            </a:r>
            <a:endParaRPr lang="en-US" dirty="0"/>
          </a:p>
        </p:txBody>
      </p:sp>
      <p:pic>
        <p:nvPicPr>
          <p:cNvPr id="5" name="Content Placeholder 4"/>
          <p:cNvPicPr>
            <a:picLocks noGrp="1" noChangeAspect="1"/>
          </p:cNvPicPr>
          <p:nvPr>
            <p:ph sz="half" idx="2"/>
          </p:nvPr>
        </p:nvPicPr>
        <p:blipFill>
          <a:blip r:embed="rId2"/>
          <a:stretch>
            <a:fillRect/>
          </a:stretch>
        </p:blipFill>
        <p:spPr>
          <a:xfrm>
            <a:off x="7572580" y="1825167"/>
            <a:ext cx="2412184" cy="3288610"/>
          </a:xfrm>
          <a:prstGeom prst="rect">
            <a:avLst/>
          </a:prstGeom>
        </p:spPr>
      </p:pic>
      <p:pic>
        <p:nvPicPr>
          <p:cNvPr id="6" name="Picture 5"/>
          <p:cNvPicPr>
            <a:picLocks noChangeAspect="1"/>
          </p:cNvPicPr>
          <p:nvPr/>
        </p:nvPicPr>
        <p:blipFill>
          <a:blip r:embed="rId3"/>
          <a:stretch>
            <a:fillRect/>
          </a:stretch>
        </p:blipFill>
        <p:spPr>
          <a:xfrm>
            <a:off x="9984764" y="617806"/>
            <a:ext cx="2105757" cy="3175481"/>
          </a:xfrm>
          <a:prstGeom prst="rect">
            <a:avLst/>
          </a:prstGeom>
        </p:spPr>
      </p:pic>
    </p:spTree>
    <p:extLst>
      <p:ext uri="{BB962C8B-B14F-4D97-AF65-F5344CB8AC3E}">
        <p14:creationId xmlns:p14="http://schemas.microsoft.com/office/powerpoint/2010/main" val="517562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1" end="1"/>
                                            </p:txEl>
                                          </p:spTgt>
                                        </p:tgtEl>
                                      </p:cBhvr>
                                    </p:animEffect>
                                  </p:childTnLst>
                                </p:cTn>
                              </p:par>
                              <p:par>
                                <p:cTn id="19" presetID="31" presetClass="entr" presetSubtype="0" fill="hold" grpId="0" nodeType="with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3"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4" dur="1000"/>
                                        <p:tgtEl>
                                          <p:spTgt spid="3">
                                            <p:txEl>
                                              <p:pRg st="2" end="2"/>
                                            </p:txEl>
                                          </p:spTgt>
                                        </p:tgtEl>
                                      </p:cBhvr>
                                    </p:animEffect>
                                  </p:childTnLst>
                                </p:cTn>
                              </p:par>
                              <p:par>
                                <p:cTn id="25" presetID="31" presetClass="entr" presetSubtype="0" fill="hold" grpId="0" nodeType="with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 calcmode="lin" valueType="num">
                                      <p:cBhvr>
                                        <p:cTn id="27"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8"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29"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30" dur="1000"/>
                                        <p:tgtEl>
                                          <p:spTgt spid="3">
                                            <p:txEl>
                                              <p:pRg st="3" end="3"/>
                                            </p:txEl>
                                          </p:spTgt>
                                        </p:tgtEl>
                                      </p:cBhvr>
                                    </p:animEffect>
                                  </p:childTnLst>
                                </p:cTn>
                              </p:par>
                              <p:par>
                                <p:cTn id="31" presetID="31" presetClass="entr" presetSubtype="0" fill="hold" grpId="0" nodeType="with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 calcmode="lin" valueType="num">
                                      <p:cBhvr>
                                        <p:cTn id="33"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4"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35"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36" dur="1000"/>
                                        <p:tgtEl>
                                          <p:spTgt spid="3">
                                            <p:txEl>
                                              <p:pRg st="4" end="4"/>
                                            </p:txEl>
                                          </p:spTgt>
                                        </p:tgtEl>
                                      </p:cBhvr>
                                    </p:animEffect>
                                  </p:childTnLst>
                                </p:cTn>
                              </p:par>
                              <p:par>
                                <p:cTn id="37" presetID="31" presetClass="entr" presetSubtype="0" fill="hold" grpId="0" nodeType="with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 calcmode="lin" valueType="num">
                                      <p:cBhvr>
                                        <p:cTn id="39"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0"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41"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42" dur="1000"/>
                                        <p:tgtEl>
                                          <p:spTgt spid="3">
                                            <p:txEl>
                                              <p:pRg st="5" end="5"/>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grpId="0" nodeType="clickEffect">
                                  <p:stCondLst>
                                    <p:cond delay="0"/>
                                  </p:stCondLst>
                                  <p:childTnLst>
                                    <p:set>
                                      <p:cBhvr>
                                        <p:cTn id="46" dur="1" fill="hold">
                                          <p:stCondLst>
                                            <p:cond delay="0"/>
                                          </p:stCondLst>
                                        </p:cTn>
                                        <p:tgtEl>
                                          <p:spTgt spid="3">
                                            <p:txEl>
                                              <p:pRg st="6" end="6"/>
                                            </p:txEl>
                                          </p:spTgt>
                                        </p:tgtEl>
                                        <p:attrNameLst>
                                          <p:attrName>style.visibility</p:attrName>
                                        </p:attrNameLst>
                                      </p:cBhvr>
                                      <p:to>
                                        <p:strVal val="visible"/>
                                      </p:to>
                                    </p:set>
                                    <p:anim calcmode="lin" valueType="num">
                                      <p:cBhvr>
                                        <p:cTn id="47" dur="1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48" dur="1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49" dur="1000" fill="hold"/>
                                        <p:tgtEl>
                                          <p:spTgt spid="3">
                                            <p:txEl>
                                              <p:pRg st="6" end="6"/>
                                            </p:txEl>
                                          </p:spTgt>
                                        </p:tgtEl>
                                        <p:attrNameLst>
                                          <p:attrName>style.rotation</p:attrName>
                                        </p:attrNameLst>
                                      </p:cBhvr>
                                      <p:tavLst>
                                        <p:tav tm="0">
                                          <p:val>
                                            <p:fltVal val="90"/>
                                          </p:val>
                                        </p:tav>
                                        <p:tav tm="100000">
                                          <p:val>
                                            <p:fltVal val="0"/>
                                          </p:val>
                                        </p:tav>
                                      </p:tavLst>
                                    </p:anim>
                                    <p:animEffect transition="in" filter="fade">
                                      <p:cBhvr>
                                        <p:cTn id="50" dur="1000"/>
                                        <p:tgtEl>
                                          <p:spTgt spid="3">
                                            <p:txEl>
                                              <p:pRg st="6" end="6"/>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31" presetClass="entr" presetSubtype="0" fill="hold" grpId="0" nodeType="clickEffect">
                                  <p:stCondLst>
                                    <p:cond delay="0"/>
                                  </p:stCondLst>
                                  <p:childTnLst>
                                    <p:set>
                                      <p:cBhvr>
                                        <p:cTn id="54" dur="1" fill="hold">
                                          <p:stCondLst>
                                            <p:cond delay="0"/>
                                          </p:stCondLst>
                                        </p:cTn>
                                        <p:tgtEl>
                                          <p:spTgt spid="3">
                                            <p:txEl>
                                              <p:pRg st="7" end="7"/>
                                            </p:txEl>
                                          </p:spTgt>
                                        </p:tgtEl>
                                        <p:attrNameLst>
                                          <p:attrName>style.visibility</p:attrName>
                                        </p:attrNameLst>
                                      </p:cBhvr>
                                      <p:to>
                                        <p:strVal val="visible"/>
                                      </p:to>
                                    </p:set>
                                    <p:anim calcmode="lin" valueType="num">
                                      <p:cBhvr>
                                        <p:cTn id="55" dur="1000" fill="hold"/>
                                        <p:tgtEl>
                                          <p:spTgt spid="3">
                                            <p:txEl>
                                              <p:pRg st="7" end="7"/>
                                            </p:txEl>
                                          </p:spTgt>
                                        </p:tgtEl>
                                        <p:attrNameLst>
                                          <p:attrName>ppt_w</p:attrName>
                                        </p:attrNameLst>
                                      </p:cBhvr>
                                      <p:tavLst>
                                        <p:tav tm="0">
                                          <p:val>
                                            <p:fltVal val="0"/>
                                          </p:val>
                                        </p:tav>
                                        <p:tav tm="100000">
                                          <p:val>
                                            <p:strVal val="#ppt_w"/>
                                          </p:val>
                                        </p:tav>
                                      </p:tavLst>
                                    </p:anim>
                                    <p:anim calcmode="lin" valueType="num">
                                      <p:cBhvr>
                                        <p:cTn id="56" dur="1000" fill="hold"/>
                                        <p:tgtEl>
                                          <p:spTgt spid="3">
                                            <p:txEl>
                                              <p:pRg st="7" end="7"/>
                                            </p:txEl>
                                          </p:spTgt>
                                        </p:tgtEl>
                                        <p:attrNameLst>
                                          <p:attrName>ppt_h</p:attrName>
                                        </p:attrNameLst>
                                      </p:cBhvr>
                                      <p:tavLst>
                                        <p:tav tm="0">
                                          <p:val>
                                            <p:fltVal val="0"/>
                                          </p:val>
                                        </p:tav>
                                        <p:tav tm="100000">
                                          <p:val>
                                            <p:strVal val="#ppt_h"/>
                                          </p:val>
                                        </p:tav>
                                      </p:tavLst>
                                    </p:anim>
                                    <p:anim calcmode="lin" valueType="num">
                                      <p:cBhvr>
                                        <p:cTn id="57" dur="1000" fill="hold"/>
                                        <p:tgtEl>
                                          <p:spTgt spid="3">
                                            <p:txEl>
                                              <p:pRg st="7" end="7"/>
                                            </p:txEl>
                                          </p:spTgt>
                                        </p:tgtEl>
                                        <p:attrNameLst>
                                          <p:attrName>style.rotation</p:attrName>
                                        </p:attrNameLst>
                                      </p:cBhvr>
                                      <p:tavLst>
                                        <p:tav tm="0">
                                          <p:val>
                                            <p:fltVal val="90"/>
                                          </p:val>
                                        </p:tav>
                                        <p:tav tm="100000">
                                          <p:val>
                                            <p:fltVal val="0"/>
                                          </p:val>
                                        </p:tav>
                                      </p:tavLst>
                                    </p:anim>
                                    <p:animEffect transition="in" filter="fade">
                                      <p:cBhvr>
                                        <p:cTn id="58" dur="1000"/>
                                        <p:tgtEl>
                                          <p:spTgt spid="3">
                                            <p:txEl>
                                              <p:pRg st="7" end="7"/>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31" presetClass="entr" presetSubtype="0" fill="hold" grpId="0" nodeType="clickEffect">
                                  <p:stCondLst>
                                    <p:cond delay="0"/>
                                  </p:stCondLst>
                                  <p:childTnLst>
                                    <p:set>
                                      <p:cBhvr>
                                        <p:cTn id="62" dur="1" fill="hold">
                                          <p:stCondLst>
                                            <p:cond delay="0"/>
                                          </p:stCondLst>
                                        </p:cTn>
                                        <p:tgtEl>
                                          <p:spTgt spid="3">
                                            <p:txEl>
                                              <p:pRg st="8" end="8"/>
                                            </p:txEl>
                                          </p:spTgt>
                                        </p:tgtEl>
                                        <p:attrNameLst>
                                          <p:attrName>style.visibility</p:attrName>
                                        </p:attrNameLst>
                                      </p:cBhvr>
                                      <p:to>
                                        <p:strVal val="visible"/>
                                      </p:to>
                                    </p:set>
                                    <p:anim calcmode="lin" valueType="num">
                                      <p:cBhvr>
                                        <p:cTn id="63" dur="1000" fill="hold"/>
                                        <p:tgtEl>
                                          <p:spTgt spid="3">
                                            <p:txEl>
                                              <p:pRg st="8" end="8"/>
                                            </p:txEl>
                                          </p:spTgt>
                                        </p:tgtEl>
                                        <p:attrNameLst>
                                          <p:attrName>ppt_w</p:attrName>
                                        </p:attrNameLst>
                                      </p:cBhvr>
                                      <p:tavLst>
                                        <p:tav tm="0">
                                          <p:val>
                                            <p:fltVal val="0"/>
                                          </p:val>
                                        </p:tav>
                                        <p:tav tm="100000">
                                          <p:val>
                                            <p:strVal val="#ppt_w"/>
                                          </p:val>
                                        </p:tav>
                                      </p:tavLst>
                                    </p:anim>
                                    <p:anim calcmode="lin" valueType="num">
                                      <p:cBhvr>
                                        <p:cTn id="64" dur="1000" fill="hold"/>
                                        <p:tgtEl>
                                          <p:spTgt spid="3">
                                            <p:txEl>
                                              <p:pRg st="8" end="8"/>
                                            </p:txEl>
                                          </p:spTgt>
                                        </p:tgtEl>
                                        <p:attrNameLst>
                                          <p:attrName>ppt_h</p:attrName>
                                        </p:attrNameLst>
                                      </p:cBhvr>
                                      <p:tavLst>
                                        <p:tav tm="0">
                                          <p:val>
                                            <p:fltVal val="0"/>
                                          </p:val>
                                        </p:tav>
                                        <p:tav tm="100000">
                                          <p:val>
                                            <p:strVal val="#ppt_h"/>
                                          </p:val>
                                        </p:tav>
                                      </p:tavLst>
                                    </p:anim>
                                    <p:anim calcmode="lin" valueType="num">
                                      <p:cBhvr>
                                        <p:cTn id="65" dur="1000" fill="hold"/>
                                        <p:tgtEl>
                                          <p:spTgt spid="3">
                                            <p:txEl>
                                              <p:pRg st="8" end="8"/>
                                            </p:txEl>
                                          </p:spTgt>
                                        </p:tgtEl>
                                        <p:attrNameLst>
                                          <p:attrName>style.rotation</p:attrName>
                                        </p:attrNameLst>
                                      </p:cBhvr>
                                      <p:tavLst>
                                        <p:tav tm="0">
                                          <p:val>
                                            <p:fltVal val="90"/>
                                          </p:val>
                                        </p:tav>
                                        <p:tav tm="100000">
                                          <p:val>
                                            <p:fltVal val="0"/>
                                          </p:val>
                                        </p:tav>
                                      </p:tavLst>
                                    </p:anim>
                                    <p:animEffect transition="in" filter="fade">
                                      <p:cBhvr>
                                        <p:cTn id="66" dur="1000"/>
                                        <p:tgtEl>
                                          <p:spTgt spid="3">
                                            <p:txEl>
                                              <p:pRg st="8" end="8"/>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31" presetClass="entr" presetSubtype="0" fill="hold" grpId="0" nodeType="clickEffect">
                                  <p:stCondLst>
                                    <p:cond delay="0"/>
                                  </p:stCondLst>
                                  <p:childTnLst>
                                    <p:set>
                                      <p:cBhvr>
                                        <p:cTn id="70" dur="1" fill="hold">
                                          <p:stCondLst>
                                            <p:cond delay="0"/>
                                          </p:stCondLst>
                                        </p:cTn>
                                        <p:tgtEl>
                                          <p:spTgt spid="3">
                                            <p:txEl>
                                              <p:pRg st="9" end="9"/>
                                            </p:txEl>
                                          </p:spTgt>
                                        </p:tgtEl>
                                        <p:attrNameLst>
                                          <p:attrName>style.visibility</p:attrName>
                                        </p:attrNameLst>
                                      </p:cBhvr>
                                      <p:to>
                                        <p:strVal val="visible"/>
                                      </p:to>
                                    </p:set>
                                    <p:anim calcmode="lin" valueType="num">
                                      <p:cBhvr>
                                        <p:cTn id="71" dur="1000" fill="hold"/>
                                        <p:tgtEl>
                                          <p:spTgt spid="3">
                                            <p:txEl>
                                              <p:pRg st="9" end="9"/>
                                            </p:txEl>
                                          </p:spTgt>
                                        </p:tgtEl>
                                        <p:attrNameLst>
                                          <p:attrName>ppt_w</p:attrName>
                                        </p:attrNameLst>
                                      </p:cBhvr>
                                      <p:tavLst>
                                        <p:tav tm="0">
                                          <p:val>
                                            <p:fltVal val="0"/>
                                          </p:val>
                                        </p:tav>
                                        <p:tav tm="100000">
                                          <p:val>
                                            <p:strVal val="#ppt_w"/>
                                          </p:val>
                                        </p:tav>
                                      </p:tavLst>
                                    </p:anim>
                                    <p:anim calcmode="lin" valueType="num">
                                      <p:cBhvr>
                                        <p:cTn id="72" dur="1000" fill="hold"/>
                                        <p:tgtEl>
                                          <p:spTgt spid="3">
                                            <p:txEl>
                                              <p:pRg st="9" end="9"/>
                                            </p:txEl>
                                          </p:spTgt>
                                        </p:tgtEl>
                                        <p:attrNameLst>
                                          <p:attrName>ppt_h</p:attrName>
                                        </p:attrNameLst>
                                      </p:cBhvr>
                                      <p:tavLst>
                                        <p:tav tm="0">
                                          <p:val>
                                            <p:fltVal val="0"/>
                                          </p:val>
                                        </p:tav>
                                        <p:tav tm="100000">
                                          <p:val>
                                            <p:strVal val="#ppt_h"/>
                                          </p:val>
                                        </p:tav>
                                      </p:tavLst>
                                    </p:anim>
                                    <p:anim calcmode="lin" valueType="num">
                                      <p:cBhvr>
                                        <p:cTn id="73" dur="1000" fill="hold"/>
                                        <p:tgtEl>
                                          <p:spTgt spid="3">
                                            <p:txEl>
                                              <p:pRg st="9" end="9"/>
                                            </p:txEl>
                                          </p:spTgt>
                                        </p:tgtEl>
                                        <p:attrNameLst>
                                          <p:attrName>style.rotation</p:attrName>
                                        </p:attrNameLst>
                                      </p:cBhvr>
                                      <p:tavLst>
                                        <p:tav tm="0">
                                          <p:val>
                                            <p:fltVal val="90"/>
                                          </p:val>
                                        </p:tav>
                                        <p:tav tm="100000">
                                          <p:val>
                                            <p:fltVal val="0"/>
                                          </p:val>
                                        </p:tav>
                                      </p:tavLst>
                                    </p:anim>
                                    <p:animEffect transition="in" filter="fade">
                                      <p:cBhvr>
                                        <p:cTn id="74" dur="1000"/>
                                        <p:tgtEl>
                                          <p:spTgt spid="3">
                                            <p:txEl>
                                              <p:pRg st="9" end="9"/>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31" presetClass="entr" presetSubtype="0" fill="hold" grpId="0" nodeType="clickEffect">
                                  <p:stCondLst>
                                    <p:cond delay="0"/>
                                  </p:stCondLst>
                                  <p:childTnLst>
                                    <p:set>
                                      <p:cBhvr>
                                        <p:cTn id="78" dur="1" fill="hold">
                                          <p:stCondLst>
                                            <p:cond delay="0"/>
                                          </p:stCondLst>
                                        </p:cTn>
                                        <p:tgtEl>
                                          <p:spTgt spid="3">
                                            <p:txEl>
                                              <p:pRg st="10" end="10"/>
                                            </p:txEl>
                                          </p:spTgt>
                                        </p:tgtEl>
                                        <p:attrNameLst>
                                          <p:attrName>style.visibility</p:attrName>
                                        </p:attrNameLst>
                                      </p:cBhvr>
                                      <p:to>
                                        <p:strVal val="visible"/>
                                      </p:to>
                                    </p:set>
                                    <p:anim calcmode="lin" valueType="num">
                                      <p:cBhvr>
                                        <p:cTn id="79" dur="1000" fill="hold"/>
                                        <p:tgtEl>
                                          <p:spTgt spid="3">
                                            <p:txEl>
                                              <p:pRg st="10" end="10"/>
                                            </p:txEl>
                                          </p:spTgt>
                                        </p:tgtEl>
                                        <p:attrNameLst>
                                          <p:attrName>ppt_w</p:attrName>
                                        </p:attrNameLst>
                                      </p:cBhvr>
                                      <p:tavLst>
                                        <p:tav tm="0">
                                          <p:val>
                                            <p:fltVal val="0"/>
                                          </p:val>
                                        </p:tav>
                                        <p:tav tm="100000">
                                          <p:val>
                                            <p:strVal val="#ppt_w"/>
                                          </p:val>
                                        </p:tav>
                                      </p:tavLst>
                                    </p:anim>
                                    <p:anim calcmode="lin" valueType="num">
                                      <p:cBhvr>
                                        <p:cTn id="80" dur="1000" fill="hold"/>
                                        <p:tgtEl>
                                          <p:spTgt spid="3">
                                            <p:txEl>
                                              <p:pRg st="10" end="10"/>
                                            </p:txEl>
                                          </p:spTgt>
                                        </p:tgtEl>
                                        <p:attrNameLst>
                                          <p:attrName>ppt_h</p:attrName>
                                        </p:attrNameLst>
                                      </p:cBhvr>
                                      <p:tavLst>
                                        <p:tav tm="0">
                                          <p:val>
                                            <p:fltVal val="0"/>
                                          </p:val>
                                        </p:tav>
                                        <p:tav tm="100000">
                                          <p:val>
                                            <p:strVal val="#ppt_h"/>
                                          </p:val>
                                        </p:tav>
                                      </p:tavLst>
                                    </p:anim>
                                    <p:anim calcmode="lin" valueType="num">
                                      <p:cBhvr>
                                        <p:cTn id="81" dur="1000" fill="hold"/>
                                        <p:tgtEl>
                                          <p:spTgt spid="3">
                                            <p:txEl>
                                              <p:pRg st="10" end="10"/>
                                            </p:txEl>
                                          </p:spTgt>
                                        </p:tgtEl>
                                        <p:attrNameLst>
                                          <p:attrName>style.rotation</p:attrName>
                                        </p:attrNameLst>
                                      </p:cBhvr>
                                      <p:tavLst>
                                        <p:tav tm="0">
                                          <p:val>
                                            <p:fltVal val="90"/>
                                          </p:val>
                                        </p:tav>
                                        <p:tav tm="100000">
                                          <p:val>
                                            <p:fltVal val="0"/>
                                          </p:val>
                                        </p:tav>
                                      </p:tavLst>
                                    </p:anim>
                                    <p:animEffect transition="in" filter="fade">
                                      <p:cBhvr>
                                        <p:cTn id="82" dur="1000"/>
                                        <p:tgtEl>
                                          <p:spTgt spid="3">
                                            <p:txEl>
                                              <p:pRg st="10" end="10"/>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31" presetClass="entr" presetSubtype="0" fill="hold" grpId="0" nodeType="clickEffect">
                                  <p:stCondLst>
                                    <p:cond delay="0"/>
                                  </p:stCondLst>
                                  <p:childTnLst>
                                    <p:set>
                                      <p:cBhvr>
                                        <p:cTn id="86" dur="1" fill="hold">
                                          <p:stCondLst>
                                            <p:cond delay="0"/>
                                          </p:stCondLst>
                                        </p:cTn>
                                        <p:tgtEl>
                                          <p:spTgt spid="3">
                                            <p:txEl>
                                              <p:pRg st="11" end="11"/>
                                            </p:txEl>
                                          </p:spTgt>
                                        </p:tgtEl>
                                        <p:attrNameLst>
                                          <p:attrName>style.visibility</p:attrName>
                                        </p:attrNameLst>
                                      </p:cBhvr>
                                      <p:to>
                                        <p:strVal val="visible"/>
                                      </p:to>
                                    </p:set>
                                    <p:anim calcmode="lin" valueType="num">
                                      <p:cBhvr>
                                        <p:cTn id="87" dur="1000" fill="hold"/>
                                        <p:tgtEl>
                                          <p:spTgt spid="3">
                                            <p:txEl>
                                              <p:pRg st="11" end="11"/>
                                            </p:txEl>
                                          </p:spTgt>
                                        </p:tgtEl>
                                        <p:attrNameLst>
                                          <p:attrName>ppt_w</p:attrName>
                                        </p:attrNameLst>
                                      </p:cBhvr>
                                      <p:tavLst>
                                        <p:tav tm="0">
                                          <p:val>
                                            <p:fltVal val="0"/>
                                          </p:val>
                                        </p:tav>
                                        <p:tav tm="100000">
                                          <p:val>
                                            <p:strVal val="#ppt_w"/>
                                          </p:val>
                                        </p:tav>
                                      </p:tavLst>
                                    </p:anim>
                                    <p:anim calcmode="lin" valueType="num">
                                      <p:cBhvr>
                                        <p:cTn id="88" dur="1000" fill="hold"/>
                                        <p:tgtEl>
                                          <p:spTgt spid="3">
                                            <p:txEl>
                                              <p:pRg st="11" end="11"/>
                                            </p:txEl>
                                          </p:spTgt>
                                        </p:tgtEl>
                                        <p:attrNameLst>
                                          <p:attrName>ppt_h</p:attrName>
                                        </p:attrNameLst>
                                      </p:cBhvr>
                                      <p:tavLst>
                                        <p:tav tm="0">
                                          <p:val>
                                            <p:fltVal val="0"/>
                                          </p:val>
                                        </p:tav>
                                        <p:tav tm="100000">
                                          <p:val>
                                            <p:strVal val="#ppt_h"/>
                                          </p:val>
                                        </p:tav>
                                      </p:tavLst>
                                    </p:anim>
                                    <p:anim calcmode="lin" valueType="num">
                                      <p:cBhvr>
                                        <p:cTn id="89" dur="1000" fill="hold"/>
                                        <p:tgtEl>
                                          <p:spTgt spid="3">
                                            <p:txEl>
                                              <p:pRg st="11" end="11"/>
                                            </p:txEl>
                                          </p:spTgt>
                                        </p:tgtEl>
                                        <p:attrNameLst>
                                          <p:attrName>style.rotation</p:attrName>
                                        </p:attrNameLst>
                                      </p:cBhvr>
                                      <p:tavLst>
                                        <p:tav tm="0">
                                          <p:val>
                                            <p:fltVal val="90"/>
                                          </p:val>
                                        </p:tav>
                                        <p:tav tm="100000">
                                          <p:val>
                                            <p:fltVal val="0"/>
                                          </p:val>
                                        </p:tav>
                                      </p:tavLst>
                                    </p:anim>
                                    <p:animEffect transition="in" filter="fade">
                                      <p:cBhvr>
                                        <p:cTn id="90" dur="10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5" y="135147"/>
            <a:ext cx="10353762" cy="970450"/>
          </a:xfrm>
        </p:spPr>
        <p:txBody>
          <a:bodyPr/>
          <a:lstStyle/>
          <a:p>
            <a:r>
              <a:rPr lang="en-US" dirty="0" smtClean="0"/>
              <a:t>Political Ideologies</a:t>
            </a:r>
            <a:endParaRPr lang="en-US" dirty="0"/>
          </a:p>
        </p:txBody>
      </p:sp>
      <p:sp>
        <p:nvSpPr>
          <p:cNvPr id="3" name="Content Placeholder 2"/>
          <p:cNvSpPr>
            <a:spLocks noGrp="1"/>
          </p:cNvSpPr>
          <p:nvPr>
            <p:ph sz="half" idx="1"/>
          </p:nvPr>
        </p:nvSpPr>
        <p:spPr/>
        <p:txBody>
          <a:bodyPr>
            <a:normAutofit fontScale="85000" lnSpcReduction="20000"/>
          </a:bodyPr>
          <a:lstStyle/>
          <a:p>
            <a:r>
              <a:rPr lang="en-US" b="1" dirty="0" smtClean="0"/>
              <a:t>Right wing –</a:t>
            </a:r>
            <a:r>
              <a:rPr lang="en-US" dirty="0" smtClean="0"/>
              <a:t>reactionary (opposed to change), conservative</a:t>
            </a:r>
          </a:p>
          <a:p>
            <a:r>
              <a:rPr lang="en-US" b="1" dirty="0" smtClean="0"/>
              <a:t>Left wing – </a:t>
            </a:r>
            <a:r>
              <a:rPr lang="en-US" dirty="0" smtClean="0"/>
              <a:t>radical (change at roots of society), revolutionary</a:t>
            </a:r>
          </a:p>
          <a:p>
            <a:r>
              <a:rPr lang="en-US" b="1" dirty="0" smtClean="0"/>
              <a:t>Create a T-chart. In small groups, decide what characteristics constitute the typical attitude of a left-wing and right-wing individual. </a:t>
            </a:r>
          </a:p>
          <a:p>
            <a:pPr lvl="1"/>
            <a:r>
              <a:rPr lang="en-US" b="1" dirty="0" smtClean="0"/>
              <a:t>Views of human nature</a:t>
            </a:r>
          </a:p>
          <a:p>
            <a:pPr lvl="1"/>
            <a:r>
              <a:rPr lang="en-US" b="1" dirty="0" smtClean="0"/>
              <a:t>Is equality attainable?</a:t>
            </a:r>
          </a:p>
          <a:p>
            <a:pPr lvl="1"/>
            <a:r>
              <a:rPr lang="en-US" b="1" dirty="0" smtClean="0"/>
              <a:t>How do we view the past?</a:t>
            </a:r>
          </a:p>
          <a:p>
            <a:pPr lvl="1"/>
            <a:r>
              <a:rPr lang="en-US" b="1" dirty="0" smtClean="0"/>
              <a:t>Is change good for society? </a:t>
            </a:r>
          </a:p>
          <a:p>
            <a:pPr lvl="1"/>
            <a:r>
              <a:rPr lang="en-US" b="1" dirty="0" smtClean="0"/>
              <a:t>How do they view ideology? Realism? Compromise? </a:t>
            </a:r>
          </a:p>
          <a:p>
            <a:pPr lvl="1"/>
            <a:r>
              <a:rPr lang="en-US" b="1" dirty="0" smtClean="0"/>
              <a:t>What can the future bring? </a:t>
            </a:r>
          </a:p>
          <a:p>
            <a:pPr lvl="1"/>
            <a:r>
              <a:rPr lang="en-US" b="1" dirty="0" smtClean="0"/>
              <a:t>Social perfection? </a:t>
            </a:r>
            <a:endParaRPr lang="en-US" b="1" dirty="0"/>
          </a:p>
        </p:txBody>
      </p:sp>
      <p:graphicFrame>
        <p:nvGraphicFramePr>
          <p:cNvPr id="5" name="Content Placeholder 4"/>
          <p:cNvGraphicFramePr>
            <a:graphicFrameLocks noGrp="1"/>
          </p:cNvGraphicFramePr>
          <p:nvPr>
            <p:ph sz="half" idx="2"/>
            <p:extLst>
              <p:ext uri="{D42A27DB-BD31-4B8C-83A1-F6EECF244321}">
                <p14:modId xmlns:p14="http://schemas.microsoft.com/office/powerpoint/2010/main" val="2894696817"/>
              </p:ext>
            </p:extLst>
          </p:nvPr>
        </p:nvGraphicFramePr>
        <p:xfrm>
          <a:off x="6201845" y="950044"/>
          <a:ext cx="5065712" cy="5364480"/>
        </p:xfrm>
        <a:graphic>
          <a:graphicData uri="http://schemas.openxmlformats.org/drawingml/2006/table">
            <a:tbl>
              <a:tblPr firstRow="1" bandRow="1">
                <a:tableStyleId>{073A0DAA-6AF3-43AB-8588-CEC1D06C72B9}</a:tableStyleId>
              </a:tblPr>
              <a:tblGrid>
                <a:gridCol w="2532856">
                  <a:extLst>
                    <a:ext uri="{9D8B030D-6E8A-4147-A177-3AD203B41FA5}">
                      <a16:colId xmlns:a16="http://schemas.microsoft.com/office/drawing/2014/main" val="20000"/>
                    </a:ext>
                  </a:extLst>
                </a:gridCol>
                <a:gridCol w="2532856">
                  <a:extLst>
                    <a:ext uri="{9D8B030D-6E8A-4147-A177-3AD203B41FA5}">
                      <a16:colId xmlns:a16="http://schemas.microsoft.com/office/drawing/2014/main" val="20001"/>
                    </a:ext>
                  </a:extLst>
                </a:gridCol>
              </a:tblGrid>
              <a:tr h="370840">
                <a:tc>
                  <a:txBody>
                    <a:bodyPr/>
                    <a:lstStyle/>
                    <a:p>
                      <a:r>
                        <a:rPr lang="en-US" sz="1200" dirty="0" smtClean="0"/>
                        <a:t>Left</a:t>
                      </a:r>
                      <a:endParaRPr lang="en-US" sz="1200" dirty="0"/>
                    </a:p>
                  </a:txBody>
                  <a:tcPr/>
                </a:tc>
                <a:tc>
                  <a:txBody>
                    <a:bodyPr/>
                    <a:lstStyle/>
                    <a:p>
                      <a:r>
                        <a:rPr lang="en-US" sz="1200" dirty="0" smtClean="0"/>
                        <a:t>Right</a:t>
                      </a:r>
                      <a:endParaRPr lang="en-US" sz="1200" dirty="0"/>
                    </a:p>
                  </a:txBody>
                  <a:tcPr/>
                </a:tc>
                <a:extLst>
                  <a:ext uri="{0D108BD9-81ED-4DB2-BD59-A6C34878D82A}">
                    <a16:rowId xmlns:a16="http://schemas.microsoft.com/office/drawing/2014/main" val="10000"/>
                  </a:ext>
                </a:extLst>
              </a:tr>
              <a:tr h="370840">
                <a:tc>
                  <a:txBody>
                    <a:bodyPr/>
                    <a:lstStyle/>
                    <a:p>
                      <a:r>
                        <a:rPr lang="en-US" sz="1200" dirty="0" smtClean="0"/>
                        <a:t>Progressive; Radical</a:t>
                      </a:r>
                      <a:endParaRPr lang="en-US" sz="1200" dirty="0"/>
                    </a:p>
                  </a:txBody>
                  <a:tcPr/>
                </a:tc>
                <a:tc>
                  <a:txBody>
                    <a:bodyPr/>
                    <a:lstStyle/>
                    <a:p>
                      <a:r>
                        <a:rPr lang="en-US" sz="1200" dirty="0" smtClean="0"/>
                        <a:t>Reactionary</a:t>
                      </a:r>
                      <a:endParaRPr lang="en-US" sz="1200" dirty="0"/>
                    </a:p>
                  </a:txBody>
                  <a:tcPr/>
                </a:tc>
                <a:extLst>
                  <a:ext uri="{0D108BD9-81ED-4DB2-BD59-A6C34878D82A}">
                    <a16:rowId xmlns:a16="http://schemas.microsoft.com/office/drawing/2014/main" val="10001"/>
                  </a:ext>
                </a:extLst>
              </a:tr>
              <a:tr h="370840">
                <a:tc>
                  <a:txBody>
                    <a:bodyPr/>
                    <a:lstStyle/>
                    <a:p>
                      <a:r>
                        <a:rPr lang="en-US" sz="1200" dirty="0" smtClean="0"/>
                        <a:t>Optimistic</a:t>
                      </a:r>
                      <a:r>
                        <a:rPr lang="en-US" sz="1200" baseline="0" dirty="0" smtClean="0"/>
                        <a:t> view of human nature</a:t>
                      </a:r>
                      <a:endParaRPr lang="en-US" sz="1200" dirty="0"/>
                    </a:p>
                  </a:txBody>
                  <a:tcPr/>
                </a:tc>
                <a:tc>
                  <a:txBody>
                    <a:bodyPr/>
                    <a:lstStyle/>
                    <a:p>
                      <a:r>
                        <a:rPr lang="en-US" sz="1200" dirty="0" smtClean="0"/>
                        <a:t>Pessimistic view of human nature</a:t>
                      </a:r>
                      <a:endParaRPr lang="en-US" sz="1200" dirty="0"/>
                    </a:p>
                  </a:txBody>
                  <a:tcPr/>
                </a:tc>
                <a:extLst>
                  <a:ext uri="{0D108BD9-81ED-4DB2-BD59-A6C34878D82A}">
                    <a16:rowId xmlns:a16="http://schemas.microsoft.com/office/drawing/2014/main" val="10002"/>
                  </a:ext>
                </a:extLst>
              </a:tr>
              <a:tr h="370840">
                <a:tc>
                  <a:txBody>
                    <a:bodyPr/>
                    <a:lstStyle/>
                    <a:p>
                      <a:r>
                        <a:rPr lang="en-US" sz="1200" dirty="0" smtClean="0"/>
                        <a:t>Equality</a:t>
                      </a:r>
                      <a:r>
                        <a:rPr lang="en-US" sz="1200" baseline="0" dirty="0" smtClean="0"/>
                        <a:t> as social imperative</a:t>
                      </a:r>
                      <a:endParaRPr lang="en-US" sz="1200" dirty="0"/>
                    </a:p>
                  </a:txBody>
                  <a:tcPr/>
                </a:tc>
                <a:tc>
                  <a:txBody>
                    <a:bodyPr/>
                    <a:lstStyle/>
                    <a:p>
                      <a:r>
                        <a:rPr lang="en-US" sz="1200" dirty="0" smtClean="0"/>
                        <a:t>Equality as impossible goal and pursuit</a:t>
                      </a:r>
                      <a:r>
                        <a:rPr lang="en-US" sz="1200" baseline="0" dirty="0" smtClean="0"/>
                        <a:t> socially disruptive</a:t>
                      </a:r>
                      <a:endParaRPr lang="en-US" sz="1200" dirty="0"/>
                    </a:p>
                  </a:txBody>
                  <a:tcPr/>
                </a:tc>
                <a:extLst>
                  <a:ext uri="{0D108BD9-81ED-4DB2-BD59-A6C34878D82A}">
                    <a16:rowId xmlns:a16="http://schemas.microsoft.com/office/drawing/2014/main" val="10003"/>
                  </a:ext>
                </a:extLst>
              </a:tr>
              <a:tr h="370840">
                <a:tc>
                  <a:txBody>
                    <a:bodyPr/>
                    <a:lstStyle/>
                    <a:p>
                      <a:r>
                        <a:rPr lang="en-US" sz="1200" dirty="0" smtClean="0"/>
                        <a:t>Rejection of the past</a:t>
                      </a:r>
                      <a:endParaRPr lang="en-US" sz="1200" dirty="0"/>
                    </a:p>
                  </a:txBody>
                  <a:tcPr/>
                </a:tc>
                <a:tc>
                  <a:txBody>
                    <a:bodyPr/>
                    <a:lstStyle/>
                    <a:p>
                      <a:r>
                        <a:rPr lang="en-US" sz="1200" dirty="0" smtClean="0"/>
                        <a:t>Respect for the past</a:t>
                      </a:r>
                      <a:endParaRPr lang="en-US" sz="1200" dirty="0"/>
                    </a:p>
                  </a:txBody>
                  <a:tcPr/>
                </a:tc>
                <a:extLst>
                  <a:ext uri="{0D108BD9-81ED-4DB2-BD59-A6C34878D82A}">
                    <a16:rowId xmlns:a16="http://schemas.microsoft.com/office/drawing/2014/main" val="10004"/>
                  </a:ext>
                </a:extLst>
              </a:tr>
              <a:tr h="370840">
                <a:tc>
                  <a:txBody>
                    <a:bodyPr/>
                    <a:lstStyle/>
                    <a:p>
                      <a:r>
                        <a:rPr lang="en-US" sz="1200" dirty="0" smtClean="0"/>
                        <a:t>Belief in future</a:t>
                      </a:r>
                      <a:endParaRPr lang="en-US" sz="1200" dirty="0"/>
                    </a:p>
                  </a:txBody>
                  <a:tcPr/>
                </a:tc>
                <a:tc>
                  <a:txBody>
                    <a:bodyPr/>
                    <a:lstStyle/>
                    <a:p>
                      <a:r>
                        <a:rPr lang="en-US" sz="1200" dirty="0" smtClean="0"/>
                        <a:t>Lacks</a:t>
                      </a:r>
                      <a:r>
                        <a:rPr lang="en-US" sz="1200" baseline="0" dirty="0" smtClean="0"/>
                        <a:t> confidence in future</a:t>
                      </a:r>
                      <a:endParaRPr lang="en-US" sz="1200" dirty="0"/>
                    </a:p>
                  </a:txBody>
                  <a:tcPr/>
                </a:tc>
                <a:extLst>
                  <a:ext uri="{0D108BD9-81ED-4DB2-BD59-A6C34878D82A}">
                    <a16:rowId xmlns:a16="http://schemas.microsoft.com/office/drawing/2014/main" val="10005"/>
                  </a:ext>
                </a:extLst>
              </a:tr>
              <a:tr h="370840">
                <a:tc>
                  <a:txBody>
                    <a:bodyPr/>
                    <a:lstStyle/>
                    <a:p>
                      <a:r>
                        <a:rPr lang="en-US" sz="1200" dirty="0" smtClean="0"/>
                        <a:t>History predetermined</a:t>
                      </a:r>
                      <a:endParaRPr lang="en-US" sz="1200" dirty="0"/>
                    </a:p>
                  </a:txBody>
                  <a:tcPr/>
                </a:tc>
                <a:tc>
                  <a:txBody>
                    <a:bodyPr/>
                    <a:lstStyle/>
                    <a:p>
                      <a:r>
                        <a:rPr lang="en-US" sz="1200" dirty="0" smtClean="0"/>
                        <a:t>History contingent upon play of events</a:t>
                      </a:r>
                      <a:endParaRPr lang="en-US" sz="1200" dirty="0"/>
                    </a:p>
                  </a:txBody>
                  <a:tcPr/>
                </a:tc>
                <a:extLst>
                  <a:ext uri="{0D108BD9-81ED-4DB2-BD59-A6C34878D82A}">
                    <a16:rowId xmlns:a16="http://schemas.microsoft.com/office/drawing/2014/main" val="10006"/>
                  </a:ext>
                </a:extLst>
              </a:tr>
              <a:tr h="370840">
                <a:tc>
                  <a:txBody>
                    <a:bodyPr/>
                    <a:lstStyle/>
                    <a:p>
                      <a:r>
                        <a:rPr lang="en-US" sz="1200" dirty="0" smtClean="0"/>
                        <a:t>Alienation from society</a:t>
                      </a:r>
                      <a:endParaRPr lang="en-US" sz="1200" dirty="0"/>
                    </a:p>
                  </a:txBody>
                  <a:tcPr/>
                </a:tc>
                <a:tc>
                  <a:txBody>
                    <a:bodyPr/>
                    <a:lstStyle/>
                    <a:p>
                      <a:r>
                        <a:rPr lang="en-US" sz="1200" dirty="0" smtClean="0"/>
                        <a:t>Society is accumulated, lasting values</a:t>
                      </a:r>
                      <a:endParaRPr lang="en-US" sz="1200" dirty="0"/>
                    </a:p>
                  </a:txBody>
                  <a:tcPr/>
                </a:tc>
                <a:extLst>
                  <a:ext uri="{0D108BD9-81ED-4DB2-BD59-A6C34878D82A}">
                    <a16:rowId xmlns:a16="http://schemas.microsoft.com/office/drawing/2014/main" val="10007"/>
                  </a:ext>
                </a:extLst>
              </a:tr>
              <a:tr h="370840">
                <a:tc>
                  <a:txBody>
                    <a:bodyPr/>
                    <a:lstStyle/>
                    <a:p>
                      <a:r>
                        <a:rPr lang="en-US" sz="1200" dirty="0" smtClean="0"/>
                        <a:t>Change is essential</a:t>
                      </a:r>
                      <a:endParaRPr lang="en-US" sz="1200" dirty="0"/>
                    </a:p>
                  </a:txBody>
                  <a:tcPr/>
                </a:tc>
                <a:tc>
                  <a:txBody>
                    <a:bodyPr/>
                    <a:lstStyle/>
                    <a:p>
                      <a:r>
                        <a:rPr lang="en-US" sz="1200" dirty="0" smtClean="0"/>
                        <a:t>Change is disruptive</a:t>
                      </a:r>
                      <a:endParaRPr lang="en-US" sz="1200" dirty="0"/>
                    </a:p>
                  </a:txBody>
                  <a:tcPr/>
                </a:tc>
                <a:extLst>
                  <a:ext uri="{0D108BD9-81ED-4DB2-BD59-A6C34878D82A}">
                    <a16:rowId xmlns:a16="http://schemas.microsoft.com/office/drawing/2014/main" val="10008"/>
                  </a:ext>
                </a:extLst>
              </a:tr>
              <a:tr h="370840">
                <a:tc>
                  <a:txBody>
                    <a:bodyPr/>
                    <a:lstStyle/>
                    <a:p>
                      <a:r>
                        <a:rPr lang="en-US" sz="1200" dirty="0" smtClean="0"/>
                        <a:t>Perfectibility</a:t>
                      </a:r>
                      <a:r>
                        <a:rPr lang="en-US" sz="1200" baseline="0" dirty="0" smtClean="0"/>
                        <a:t> of society through revolution</a:t>
                      </a:r>
                      <a:endParaRPr lang="en-US" sz="1200" dirty="0"/>
                    </a:p>
                  </a:txBody>
                  <a:tcPr/>
                </a:tc>
                <a:tc>
                  <a:txBody>
                    <a:bodyPr/>
                    <a:lstStyle/>
                    <a:p>
                      <a:r>
                        <a:rPr lang="en-US" sz="1200" dirty="0" smtClean="0"/>
                        <a:t>Humans incapable of social perfection</a:t>
                      </a:r>
                      <a:endParaRPr lang="en-US" sz="1200" dirty="0"/>
                    </a:p>
                  </a:txBody>
                  <a:tcPr/>
                </a:tc>
                <a:extLst>
                  <a:ext uri="{0D108BD9-81ED-4DB2-BD59-A6C34878D82A}">
                    <a16:rowId xmlns:a16="http://schemas.microsoft.com/office/drawing/2014/main" val="10009"/>
                  </a:ext>
                </a:extLst>
              </a:tr>
              <a:tr h="370840">
                <a:tc>
                  <a:txBody>
                    <a:bodyPr/>
                    <a:lstStyle/>
                    <a:p>
                      <a:r>
                        <a:rPr lang="en-US" sz="1200" dirty="0" smtClean="0"/>
                        <a:t>Ideological</a:t>
                      </a:r>
                      <a:endParaRPr lang="en-US" sz="1200" dirty="0"/>
                    </a:p>
                  </a:txBody>
                  <a:tcPr/>
                </a:tc>
                <a:tc>
                  <a:txBody>
                    <a:bodyPr/>
                    <a:lstStyle/>
                    <a:p>
                      <a:r>
                        <a:rPr lang="en-US" sz="1200" dirty="0" smtClean="0"/>
                        <a:t>Suspicion of ideology</a:t>
                      </a:r>
                      <a:endParaRPr lang="en-US" sz="1200" dirty="0"/>
                    </a:p>
                  </a:txBody>
                  <a:tcPr/>
                </a:tc>
                <a:extLst>
                  <a:ext uri="{0D108BD9-81ED-4DB2-BD59-A6C34878D82A}">
                    <a16:rowId xmlns:a16="http://schemas.microsoft.com/office/drawing/2014/main" val="10010"/>
                  </a:ext>
                </a:extLst>
              </a:tr>
              <a:tr h="370840">
                <a:tc>
                  <a:txBody>
                    <a:bodyPr/>
                    <a:lstStyle/>
                    <a:p>
                      <a:r>
                        <a:rPr lang="en-US" sz="1200" dirty="0" smtClean="0"/>
                        <a:t>Lack of realism</a:t>
                      </a:r>
                      <a:endParaRPr lang="en-US" sz="1200" dirty="0"/>
                    </a:p>
                  </a:txBody>
                  <a:tcPr/>
                </a:tc>
                <a:tc>
                  <a:txBody>
                    <a:bodyPr/>
                    <a:lstStyle/>
                    <a:p>
                      <a:r>
                        <a:rPr lang="en-US" sz="1200" dirty="0" smtClean="0"/>
                        <a:t>Rooted in realism</a:t>
                      </a:r>
                      <a:endParaRPr lang="en-US" sz="1200" dirty="0"/>
                    </a:p>
                  </a:txBody>
                  <a:tcPr/>
                </a:tc>
                <a:extLst>
                  <a:ext uri="{0D108BD9-81ED-4DB2-BD59-A6C34878D82A}">
                    <a16:rowId xmlns:a16="http://schemas.microsoft.com/office/drawing/2014/main" val="10011"/>
                  </a:ext>
                </a:extLst>
              </a:tr>
              <a:tr h="370840">
                <a:tc>
                  <a:txBody>
                    <a:bodyPr/>
                    <a:lstStyle/>
                    <a:p>
                      <a:r>
                        <a:rPr lang="en-US" sz="1200" dirty="0" smtClean="0"/>
                        <a:t>Socialist</a:t>
                      </a:r>
                      <a:endParaRPr lang="en-US" sz="1200" dirty="0"/>
                    </a:p>
                  </a:txBody>
                  <a:tcPr/>
                </a:tc>
                <a:tc>
                  <a:txBody>
                    <a:bodyPr/>
                    <a:lstStyle/>
                    <a:p>
                      <a:r>
                        <a:rPr lang="en-US" sz="1200" dirty="0" smtClean="0"/>
                        <a:t>Conservative</a:t>
                      </a:r>
                      <a:endParaRPr lang="en-US" sz="1200" dirty="0"/>
                    </a:p>
                  </a:txBody>
                  <a:tcPr/>
                </a:tc>
                <a:extLst>
                  <a:ext uri="{0D108BD9-81ED-4DB2-BD59-A6C34878D82A}">
                    <a16:rowId xmlns:a16="http://schemas.microsoft.com/office/drawing/2014/main" val="10012"/>
                  </a:ext>
                </a:extLst>
              </a:tr>
              <a:tr h="370840">
                <a:tc>
                  <a:txBody>
                    <a:bodyPr/>
                    <a:lstStyle/>
                    <a:p>
                      <a:r>
                        <a:rPr lang="en-US" sz="1200" dirty="0" smtClean="0"/>
                        <a:t>Compromise = weakness</a:t>
                      </a:r>
                      <a:endParaRPr lang="en-US" sz="1200" dirty="0"/>
                    </a:p>
                  </a:txBody>
                  <a:tcPr/>
                </a:tc>
                <a:tc>
                  <a:txBody>
                    <a:bodyPr/>
                    <a:lstStyle/>
                    <a:p>
                      <a:r>
                        <a:rPr lang="en-US" sz="1200" dirty="0" smtClean="0"/>
                        <a:t>Compromise preserves social stability</a:t>
                      </a:r>
                      <a:endParaRPr lang="en-US" sz="1200" dirty="0"/>
                    </a:p>
                  </a:txBody>
                  <a:tcPr/>
                </a:tc>
                <a:extLst>
                  <a:ext uri="{0D108BD9-81ED-4DB2-BD59-A6C34878D82A}">
                    <a16:rowId xmlns:a16="http://schemas.microsoft.com/office/drawing/2014/main" val="10013"/>
                  </a:ext>
                </a:extLst>
              </a:tr>
            </a:tbl>
          </a:graphicData>
        </a:graphic>
      </p:graphicFrame>
    </p:spTree>
    <p:extLst>
      <p:ext uri="{BB962C8B-B14F-4D97-AF65-F5344CB8AC3E}">
        <p14:creationId xmlns:p14="http://schemas.microsoft.com/office/powerpoint/2010/main" val="235602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ircle(in)">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ircle(in)">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circle(in)">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circle(in)">
                                      <p:cBhvr>
                                        <p:cTn id="32" dur="20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circle(in)">
                                      <p:cBhvr>
                                        <p:cTn id="37" dur="20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circle(in)">
                                      <p:cBhvr>
                                        <p:cTn id="42" dur="20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circle(in)">
                                      <p:cBhvr>
                                        <p:cTn id="47" dur="20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6" presetClass="entr" presetSubtype="16" fill="hold" grpId="0"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circle(in)">
                                      <p:cBhvr>
                                        <p:cTn id="52" dur="2000"/>
                                        <p:tgtEl>
                                          <p:spTgt spid="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4" presetClass="entr" presetSubtype="10" fill="hold" nodeType="clickEffect">
                                  <p:stCondLst>
                                    <p:cond delay="0"/>
                                  </p:stCondLst>
                                  <p:childTnLst>
                                    <p:set>
                                      <p:cBhvr>
                                        <p:cTn id="56" dur="1" fill="hold">
                                          <p:stCondLst>
                                            <p:cond delay="0"/>
                                          </p:stCondLst>
                                        </p:cTn>
                                        <p:tgtEl>
                                          <p:spTgt spid="5"/>
                                        </p:tgtEl>
                                        <p:attrNameLst>
                                          <p:attrName>style.visibility</p:attrName>
                                        </p:attrNameLst>
                                      </p:cBhvr>
                                      <p:to>
                                        <p:strVal val="visible"/>
                                      </p:to>
                                    </p:set>
                                    <p:animEffect transition="in" filter="randombar(horizontal)">
                                      <p:cBhvr>
                                        <p:cTn id="5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Political Ideologies</a:t>
            </a:r>
            <a:endParaRPr lang="en-US" dirty="0"/>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47580" y="1518249"/>
            <a:ext cx="6385168" cy="4606506"/>
          </a:xfrm>
        </p:spPr>
      </p:pic>
      <p:sp>
        <p:nvSpPr>
          <p:cNvPr id="4" name="Content Placeholder 3"/>
          <p:cNvSpPr>
            <a:spLocks noGrp="1"/>
          </p:cNvSpPr>
          <p:nvPr>
            <p:ph sz="half" idx="2"/>
          </p:nvPr>
        </p:nvSpPr>
        <p:spPr>
          <a:xfrm>
            <a:off x="6432748" y="1706570"/>
            <a:ext cx="5064665" cy="4058751"/>
          </a:xfrm>
        </p:spPr>
        <p:txBody>
          <a:bodyPr/>
          <a:lstStyle/>
          <a:p>
            <a:r>
              <a:rPr lang="en-US" dirty="0" smtClean="0"/>
              <a:t>As we study the authoritarian states keep these questions in mind: </a:t>
            </a:r>
          </a:p>
          <a:p>
            <a:pPr lvl="1"/>
            <a:r>
              <a:rPr lang="en-US" dirty="0" smtClean="0"/>
              <a:t>Are the ideological characterizations accurate? </a:t>
            </a:r>
          </a:p>
          <a:p>
            <a:pPr lvl="1"/>
            <a:r>
              <a:rPr lang="en-US" dirty="0" smtClean="0"/>
              <a:t>Is there overlap in practices of ideologically opposed societies? </a:t>
            </a:r>
          </a:p>
          <a:p>
            <a:pPr lvl="1"/>
            <a:r>
              <a:rPr lang="en-US" dirty="0" smtClean="0"/>
              <a:t>Does the use of broad generalizations aid in our investigation of or hinder our understanding of the past? </a:t>
            </a:r>
          </a:p>
          <a:p>
            <a:endParaRPr lang="en-US" dirty="0"/>
          </a:p>
        </p:txBody>
      </p:sp>
    </p:spTree>
    <p:extLst>
      <p:ext uri="{BB962C8B-B14F-4D97-AF65-F5344CB8AC3E}">
        <p14:creationId xmlns:p14="http://schemas.microsoft.com/office/powerpoint/2010/main" val="1201609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down)">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down)">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wipe(down)">
                                      <p:cBhvr>
                                        <p:cTn id="2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50045" y="181155"/>
            <a:ext cx="9037752" cy="6520184"/>
          </a:xfrm>
        </p:spPr>
      </p:pic>
    </p:spTree>
    <p:extLst>
      <p:ext uri="{BB962C8B-B14F-4D97-AF65-F5344CB8AC3E}">
        <p14:creationId xmlns:p14="http://schemas.microsoft.com/office/powerpoint/2010/main" val="3045385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Political Ideologies- Terms</a:t>
            </a:r>
            <a:endParaRPr lang="en-US" dirty="0"/>
          </a:p>
        </p:txBody>
      </p:sp>
      <p:sp>
        <p:nvSpPr>
          <p:cNvPr id="3" name="Content Placeholder 2"/>
          <p:cNvSpPr>
            <a:spLocks noGrp="1"/>
          </p:cNvSpPr>
          <p:nvPr>
            <p:ph sz="half" idx="1"/>
          </p:nvPr>
        </p:nvSpPr>
        <p:spPr>
          <a:xfrm>
            <a:off x="913795" y="1463040"/>
            <a:ext cx="5060497" cy="5321808"/>
          </a:xfrm>
        </p:spPr>
        <p:txBody>
          <a:bodyPr>
            <a:noAutofit/>
          </a:bodyPr>
          <a:lstStyle/>
          <a:p>
            <a:r>
              <a:rPr lang="en-US" sz="1400" b="1" dirty="0" smtClean="0"/>
              <a:t>Socialism </a:t>
            </a:r>
            <a:r>
              <a:rPr lang="en-US" sz="1400" dirty="0" smtClean="0"/>
              <a:t>– typically understood to mean government action on the structure of society and the economy</a:t>
            </a:r>
          </a:p>
          <a:p>
            <a:r>
              <a:rPr lang="en-US" sz="1400" b="1" dirty="0" smtClean="0"/>
              <a:t>Communism – </a:t>
            </a:r>
            <a:r>
              <a:rPr lang="en-US" sz="1400" dirty="0" smtClean="0"/>
              <a:t>Karl Marx – history is class struggle; utopian idealism; common ownership of the means of production and lack of social class and state</a:t>
            </a:r>
          </a:p>
          <a:p>
            <a:r>
              <a:rPr lang="en-US" sz="1400" b="1" dirty="0" smtClean="0"/>
              <a:t>Nationalism </a:t>
            </a:r>
            <a:r>
              <a:rPr lang="en-US" sz="1400" dirty="0" smtClean="0"/>
              <a:t>– devotion to the interests and culture of one’s nation</a:t>
            </a:r>
          </a:p>
          <a:p>
            <a:r>
              <a:rPr lang="en-US" sz="1400" b="1" dirty="0" smtClean="0"/>
              <a:t>Nazism – </a:t>
            </a:r>
            <a:r>
              <a:rPr lang="en-US" sz="1400" dirty="0" smtClean="0"/>
              <a:t>National Socialism in Germany from 1933-1945</a:t>
            </a:r>
            <a:endParaRPr lang="en-US" sz="1400" b="1" dirty="0" smtClean="0"/>
          </a:p>
          <a:p>
            <a:r>
              <a:rPr lang="en-US" sz="1400" b="1" dirty="0" smtClean="0"/>
              <a:t>Fascism – </a:t>
            </a:r>
            <a:r>
              <a:rPr lang="en-US" sz="1400" dirty="0" smtClean="0"/>
              <a:t>ultra-nationalist party within Italy, but broadly applied to far right wing totalitarian regimes (Nazis)</a:t>
            </a:r>
          </a:p>
          <a:p>
            <a:r>
              <a:rPr lang="en-US" sz="1400" b="1" dirty="0" smtClean="0"/>
              <a:t>Democracy </a:t>
            </a:r>
            <a:r>
              <a:rPr lang="en-US" sz="1400" dirty="0" smtClean="0"/>
              <a:t>– a system where power rests with the governed</a:t>
            </a:r>
          </a:p>
          <a:p>
            <a:r>
              <a:rPr lang="en-US" sz="1400" b="1" dirty="0" smtClean="0"/>
              <a:t>Liberalism – </a:t>
            </a:r>
            <a:r>
              <a:rPr lang="en-US" sz="1400" dirty="0" smtClean="0"/>
              <a:t>greater freedom of the individual from gov’t control</a:t>
            </a:r>
            <a:r>
              <a:rPr lang="en-US" sz="1400" b="1" dirty="0" smtClean="0"/>
              <a:t> </a:t>
            </a:r>
          </a:p>
          <a:p>
            <a:r>
              <a:rPr lang="en-US" sz="1400" b="1" dirty="0" smtClean="0"/>
              <a:t>Authoritarianism – </a:t>
            </a:r>
            <a:r>
              <a:rPr lang="en-US" sz="1400" dirty="0" smtClean="0"/>
              <a:t>where power rests with a group of people or a person without subjection of decision to a power below themselves</a:t>
            </a:r>
          </a:p>
          <a:p>
            <a:r>
              <a:rPr lang="en-US" sz="1400" b="1" dirty="0" smtClean="0"/>
              <a:t>Totalitarianism – </a:t>
            </a:r>
            <a:r>
              <a:rPr lang="en-US" sz="1400" dirty="0" smtClean="0"/>
              <a:t>an extension and intensification of authoritarianism that includes a monopoly of powers</a:t>
            </a:r>
            <a:endParaRPr lang="en-US" sz="1400" b="1" dirty="0" smtClean="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989638" y="2514402"/>
            <a:ext cx="4754562" cy="3565921"/>
          </a:xfrm>
        </p:spPr>
      </p:pic>
    </p:spTree>
    <p:extLst>
      <p:ext uri="{BB962C8B-B14F-4D97-AF65-F5344CB8AC3E}">
        <p14:creationId xmlns:p14="http://schemas.microsoft.com/office/powerpoint/2010/main" val="306399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down)">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wipe(down)">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wipe(down)">
                                      <p:cBhvr>
                                        <p:cTn id="4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Misconceptions and their impact</a:t>
            </a:r>
            <a:endParaRPr lang="en-US" dirty="0"/>
          </a:p>
        </p:txBody>
      </p:sp>
      <p:sp>
        <p:nvSpPr>
          <p:cNvPr id="3" name="Content Placeholder 2"/>
          <p:cNvSpPr>
            <a:spLocks noGrp="1"/>
          </p:cNvSpPr>
          <p:nvPr>
            <p:ph idx="1"/>
          </p:nvPr>
        </p:nvSpPr>
        <p:spPr/>
        <p:txBody>
          <a:bodyPr/>
          <a:lstStyle/>
          <a:p>
            <a:r>
              <a:rPr lang="en-US" dirty="0" smtClean="0"/>
              <a:t>Cultural norms dominate our understanding of terminology</a:t>
            </a:r>
          </a:p>
          <a:p>
            <a:r>
              <a:rPr lang="en-US" b="1" dirty="0" smtClean="0"/>
              <a:t>Democracy</a:t>
            </a:r>
          </a:p>
          <a:p>
            <a:pPr lvl="1"/>
            <a:r>
              <a:rPr lang="en-US" b="1" dirty="0" smtClean="0"/>
              <a:t>West – </a:t>
            </a:r>
            <a:r>
              <a:rPr lang="en-US" dirty="0" smtClean="0"/>
              <a:t>truest form of individual power; largely based in power to vote. </a:t>
            </a:r>
          </a:p>
          <a:p>
            <a:pPr lvl="1"/>
            <a:r>
              <a:rPr lang="en-US" b="1" dirty="0" smtClean="0"/>
              <a:t>East – </a:t>
            </a:r>
            <a:r>
              <a:rPr lang="en-US" dirty="0" smtClean="0"/>
              <a:t>truest form of group power; largely based in equity in relationships </a:t>
            </a:r>
            <a:r>
              <a:rPr lang="en-US" smtClean="0"/>
              <a:t>within society.  </a:t>
            </a:r>
            <a:r>
              <a:rPr lang="en-US" dirty="0" smtClean="0"/>
              <a:t>(remember democratic centralism)</a:t>
            </a:r>
          </a:p>
          <a:p>
            <a:r>
              <a:rPr lang="en-US" b="1" dirty="0" smtClean="0"/>
              <a:t>Socialism</a:t>
            </a:r>
          </a:p>
          <a:p>
            <a:pPr lvl="1"/>
            <a:r>
              <a:rPr lang="en-US" b="1" dirty="0" smtClean="0"/>
              <a:t>West – </a:t>
            </a:r>
            <a:r>
              <a:rPr lang="en-US" dirty="0" smtClean="0"/>
              <a:t>defame as totalitarian in means and end</a:t>
            </a:r>
          </a:p>
          <a:p>
            <a:pPr lvl="1"/>
            <a:r>
              <a:rPr lang="en-US" b="1" dirty="0" smtClean="0"/>
              <a:t>East </a:t>
            </a:r>
            <a:r>
              <a:rPr lang="en-US" dirty="0" smtClean="0"/>
              <a:t>– proselytize to gain moral appeal in developing world</a:t>
            </a:r>
            <a:endParaRPr lang="en-US" b="1" dirty="0" smtClean="0"/>
          </a:p>
        </p:txBody>
      </p:sp>
    </p:spTree>
    <p:extLst>
      <p:ext uri="{BB962C8B-B14F-4D97-AF65-F5344CB8AC3E}">
        <p14:creationId xmlns:p14="http://schemas.microsoft.com/office/powerpoint/2010/main" val="3109243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heel(1)">
                                      <p:cBhvr>
                                        <p:cTn id="12" dur="2000"/>
                                        <p:tgtEl>
                                          <p:spTgt spid="3">
                                            <p:txEl>
                                              <p:pRg st="1" end="1"/>
                                            </p:txEl>
                                          </p:spTgt>
                                        </p:tgtEl>
                                      </p:cBhvr>
                                    </p:animEffect>
                                  </p:childTnLst>
                                </p:cTn>
                              </p:par>
                              <p:par>
                                <p:cTn id="13" presetID="21" presetClass="entr" presetSubtype="1"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heel(1)">
                                      <p:cBhvr>
                                        <p:cTn id="15" dur="2000"/>
                                        <p:tgtEl>
                                          <p:spTgt spid="3">
                                            <p:txEl>
                                              <p:pRg st="2" end="2"/>
                                            </p:txEl>
                                          </p:spTgt>
                                        </p:tgtEl>
                                      </p:cBhvr>
                                    </p:animEffect>
                                  </p:childTnLst>
                                </p:cTn>
                              </p:par>
                              <p:par>
                                <p:cTn id="16" presetID="21" presetClass="entr" presetSubtype="1"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wheel(1)">
                                      <p:cBhvr>
                                        <p:cTn id="18" dur="20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1" presetClass="entr" presetSubtype="1"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heel(1)">
                                      <p:cBhvr>
                                        <p:cTn id="23" dur="2000"/>
                                        <p:tgtEl>
                                          <p:spTgt spid="3">
                                            <p:txEl>
                                              <p:pRg st="4" end="4"/>
                                            </p:txEl>
                                          </p:spTgt>
                                        </p:tgtEl>
                                      </p:cBhvr>
                                    </p:animEffect>
                                  </p:childTnLst>
                                </p:cTn>
                              </p:par>
                              <p:par>
                                <p:cTn id="24" presetID="21" presetClass="entr" presetSubtype="1" fill="hold" grpId="0"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wheel(1)">
                                      <p:cBhvr>
                                        <p:cTn id="26" dur="2000"/>
                                        <p:tgtEl>
                                          <p:spTgt spid="3">
                                            <p:txEl>
                                              <p:pRg st="5" end="5"/>
                                            </p:txEl>
                                          </p:spTgt>
                                        </p:tgtEl>
                                      </p:cBhvr>
                                    </p:animEffect>
                                  </p:childTnLst>
                                </p:cTn>
                              </p:par>
                              <p:par>
                                <p:cTn id="27" presetID="21" presetClass="entr" presetSubtype="1" fill="hold" grpId="0"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wheel(1)">
                                      <p:cBhvr>
                                        <p:cTn id="29"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Content for Authoritarian States</a:t>
            </a:r>
            <a:endParaRPr lang="en-US" dirty="0"/>
          </a:p>
        </p:txBody>
      </p:sp>
      <p:sp>
        <p:nvSpPr>
          <p:cNvPr id="3" name="Content Placeholder 2"/>
          <p:cNvSpPr>
            <a:spLocks noGrp="1"/>
          </p:cNvSpPr>
          <p:nvPr>
            <p:ph sz="half" idx="1"/>
          </p:nvPr>
        </p:nvSpPr>
        <p:spPr/>
        <p:txBody>
          <a:bodyPr/>
          <a:lstStyle/>
          <a:p>
            <a:r>
              <a:rPr lang="en-US" dirty="0" smtClean="0"/>
              <a:t>Emergence of Authoritarian States: </a:t>
            </a:r>
          </a:p>
          <a:p>
            <a:pPr lvl="1"/>
            <a:r>
              <a:rPr lang="en-US" dirty="0" smtClean="0"/>
              <a:t>Conditions in which authoritarian state emerged: economic factors, social division, impact of war, weakness of political system</a:t>
            </a:r>
          </a:p>
          <a:p>
            <a:pPr lvl="1"/>
            <a:r>
              <a:rPr lang="en-US" dirty="0" smtClean="0"/>
              <a:t>Methods used to establish authoritarian state: persuasion and coercion, the role of leaders, ideology, the use of force, propaganda</a:t>
            </a:r>
          </a:p>
          <a:p>
            <a:endParaRPr lang="en-US" dirty="0"/>
          </a:p>
        </p:txBody>
      </p:sp>
      <p:sp>
        <p:nvSpPr>
          <p:cNvPr id="4" name="Content Placeholder 3"/>
          <p:cNvSpPr>
            <a:spLocks noGrp="1"/>
          </p:cNvSpPr>
          <p:nvPr>
            <p:ph sz="half" idx="2"/>
          </p:nvPr>
        </p:nvSpPr>
        <p:spPr/>
        <p:txBody>
          <a:bodyPr/>
          <a:lstStyle/>
          <a:p>
            <a:r>
              <a:rPr lang="en-US" dirty="0" smtClean="0"/>
              <a:t>Consolidation and maintenance of power: </a:t>
            </a:r>
          </a:p>
          <a:p>
            <a:pPr lvl="1"/>
            <a:r>
              <a:rPr lang="en-US" dirty="0" smtClean="0"/>
              <a:t>Use of legal methods, use of force, charismatic leadership, dissemination of propaganda</a:t>
            </a:r>
          </a:p>
          <a:p>
            <a:pPr lvl="1"/>
            <a:r>
              <a:rPr lang="en-US" dirty="0" smtClean="0"/>
              <a:t>Nature, extent, and treatment of opposition</a:t>
            </a:r>
          </a:p>
          <a:p>
            <a:pPr lvl="1"/>
            <a:r>
              <a:rPr lang="en-US" dirty="0" smtClean="0"/>
              <a:t>The impact of the success and/or failure of foreign policy on the maintenance of power</a:t>
            </a:r>
            <a:endParaRPr lang="en-US" dirty="0"/>
          </a:p>
        </p:txBody>
      </p:sp>
    </p:spTree>
    <p:extLst>
      <p:ext uri="{BB962C8B-B14F-4D97-AF65-F5344CB8AC3E}">
        <p14:creationId xmlns:p14="http://schemas.microsoft.com/office/powerpoint/2010/main" val="16633964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Content for Authoritarian States</a:t>
            </a:r>
            <a:endParaRPr lang="en-US" dirty="0"/>
          </a:p>
        </p:txBody>
      </p:sp>
      <p:sp>
        <p:nvSpPr>
          <p:cNvPr id="3" name="Content Placeholder 2"/>
          <p:cNvSpPr>
            <a:spLocks noGrp="1"/>
          </p:cNvSpPr>
          <p:nvPr>
            <p:ph idx="1"/>
          </p:nvPr>
        </p:nvSpPr>
        <p:spPr/>
        <p:txBody>
          <a:bodyPr/>
          <a:lstStyle/>
          <a:p>
            <a:r>
              <a:rPr lang="en-US" dirty="0" smtClean="0"/>
              <a:t>Aims and results of policies</a:t>
            </a:r>
          </a:p>
          <a:p>
            <a:pPr lvl="1"/>
            <a:r>
              <a:rPr lang="en-US" dirty="0" smtClean="0"/>
              <a:t>Aims and impact of domestic economic, political, cultural, and social policies</a:t>
            </a:r>
          </a:p>
          <a:p>
            <a:pPr lvl="1"/>
            <a:r>
              <a:rPr lang="en-US" dirty="0" smtClean="0"/>
              <a:t>The impact of policies on women and minorities</a:t>
            </a:r>
          </a:p>
          <a:p>
            <a:pPr lvl="1"/>
            <a:r>
              <a:rPr lang="en-US" dirty="0" smtClean="0"/>
              <a:t>Authoritarian control and the extent to which it was achieved</a:t>
            </a:r>
            <a:endParaRPr lang="en-US" dirty="0"/>
          </a:p>
        </p:txBody>
      </p:sp>
    </p:spTree>
    <p:extLst>
      <p:ext uri="{BB962C8B-B14F-4D97-AF65-F5344CB8AC3E}">
        <p14:creationId xmlns:p14="http://schemas.microsoft.com/office/powerpoint/2010/main" val="41409490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5" y="92015"/>
            <a:ext cx="10353762" cy="970450"/>
          </a:xfrm>
        </p:spPr>
        <p:txBody>
          <a:bodyPr/>
          <a:lstStyle/>
          <a:p>
            <a:r>
              <a:rPr lang="en-US" dirty="0" smtClean="0"/>
              <a:t>Emergence of Stalin</a:t>
            </a:r>
            <a:endParaRPr lang="en-US" dirty="0"/>
          </a:p>
        </p:txBody>
      </p:sp>
      <p:sp>
        <p:nvSpPr>
          <p:cNvPr id="3" name="Content Placeholder 2"/>
          <p:cNvSpPr>
            <a:spLocks noGrp="1"/>
          </p:cNvSpPr>
          <p:nvPr>
            <p:ph sz="half" idx="1"/>
          </p:nvPr>
        </p:nvSpPr>
        <p:spPr>
          <a:xfrm>
            <a:off x="785191" y="834887"/>
            <a:ext cx="5189101" cy="5928222"/>
          </a:xfrm>
        </p:spPr>
        <p:txBody>
          <a:bodyPr>
            <a:normAutofit fontScale="77500" lnSpcReduction="20000"/>
          </a:bodyPr>
          <a:lstStyle/>
          <a:p>
            <a:r>
              <a:rPr lang="en-US" sz="2600" b="1" dirty="0" smtClean="0"/>
              <a:t>Long term: </a:t>
            </a:r>
          </a:p>
          <a:p>
            <a:pPr lvl="1"/>
            <a:r>
              <a:rPr lang="en-US" sz="2100" dirty="0" smtClean="0"/>
              <a:t>Russian Empire failing – loss of Russo-Japanese War 1905</a:t>
            </a:r>
          </a:p>
          <a:p>
            <a:pPr lvl="1"/>
            <a:r>
              <a:rPr lang="en-US" sz="2100" dirty="0" smtClean="0"/>
              <a:t>Nicholas II a very weak, ineffective leader</a:t>
            </a:r>
          </a:p>
          <a:p>
            <a:pPr lvl="1"/>
            <a:r>
              <a:rPr lang="en-US" sz="2100" dirty="0" smtClean="0"/>
              <a:t>1905 Revolution – Priest </a:t>
            </a:r>
            <a:r>
              <a:rPr lang="en-US" sz="2100" dirty="0" err="1" smtClean="0"/>
              <a:t>Gapon</a:t>
            </a:r>
            <a:r>
              <a:rPr lang="en-US" sz="2100" dirty="0" smtClean="0"/>
              <a:t> leads workers strike to Winter Palace; massacre occurs (Bloody Sunday)</a:t>
            </a:r>
          </a:p>
          <a:p>
            <a:pPr lvl="1"/>
            <a:r>
              <a:rPr lang="en-US" sz="2100" dirty="0" smtClean="0"/>
              <a:t>Nicholas responds with state Duma (Legislative assembly), which holds limited power </a:t>
            </a:r>
            <a:r>
              <a:rPr lang="en-US" sz="2100" dirty="0" smtClean="0">
                <a:sym typeface="Wingdings" panose="05000000000000000000" pitchFamily="2" charset="2"/>
              </a:rPr>
              <a:t> short term placation of population</a:t>
            </a:r>
            <a:endParaRPr lang="en-US" sz="2100" dirty="0" smtClean="0"/>
          </a:p>
          <a:p>
            <a:pPr lvl="1"/>
            <a:r>
              <a:rPr lang="en-US" sz="2100" dirty="0" smtClean="0"/>
              <a:t>Growing middle class (still extremely small)/educated class calling for reform</a:t>
            </a:r>
          </a:p>
          <a:p>
            <a:pPr lvl="1"/>
            <a:r>
              <a:rPr lang="en-US" sz="2100" dirty="0" smtClean="0"/>
              <a:t>World War I – Russia losing war, rationing of food causes unrest, mutinies and desertion rise</a:t>
            </a:r>
          </a:p>
          <a:p>
            <a:pPr lvl="1"/>
            <a:r>
              <a:rPr lang="en-US" sz="2100" dirty="0" smtClean="0"/>
              <a:t>Russian Revolution 1917 – Feb (see above for why) March 15 Nicholas abdicates throne (family killed) </a:t>
            </a:r>
          </a:p>
          <a:p>
            <a:pPr lvl="1"/>
            <a:r>
              <a:rPr lang="en-US" sz="2100" dirty="0" smtClean="0"/>
              <a:t>Russian Revolution 1917 – July Days – Provisional Government (Kerensky – Menshevik) vs. Petrograd Soviet (Lenin and Trotsky) vying for official power in Russia</a:t>
            </a:r>
          </a:p>
          <a:p>
            <a:pPr lvl="1"/>
            <a:r>
              <a:rPr lang="en-US" sz="2100" dirty="0" smtClean="0"/>
              <a:t>Russian Revolution 1917 – October – Bolsheviks only organized party against Provisional Gov’t (PG), which promises to remain in WWI for land grab if victorious. Lenin and Bolsheviks revolt Oct. 25 against PG and replace with Soviets</a:t>
            </a:r>
          </a:p>
          <a:p>
            <a:pPr lvl="1"/>
            <a:r>
              <a:rPr lang="en-US" sz="2100" dirty="0" smtClean="0"/>
              <a:t>Russian Civil War – Reds vs Whites. Lenin “Peace (Treaty of Brest-Litovsk 1918 ends WWI for Russia) land (agrarian reform) , bread  1922 Civil War over</a:t>
            </a:r>
          </a:p>
        </p:txBody>
      </p:sp>
      <p:sp>
        <p:nvSpPr>
          <p:cNvPr id="4" name="Content Placeholder 3"/>
          <p:cNvSpPr>
            <a:spLocks noGrp="1"/>
          </p:cNvSpPr>
          <p:nvPr>
            <p:ph sz="half" idx="2"/>
          </p:nvPr>
        </p:nvSpPr>
        <p:spPr>
          <a:xfrm>
            <a:off x="5989319" y="92015"/>
            <a:ext cx="6086724" cy="6671094"/>
          </a:xfrm>
        </p:spPr>
        <p:txBody>
          <a:bodyPr>
            <a:normAutofit fontScale="77500" lnSpcReduction="20000"/>
          </a:bodyPr>
          <a:lstStyle/>
          <a:p>
            <a:r>
              <a:rPr lang="en-US" sz="2600" b="1" dirty="0" smtClean="0"/>
              <a:t>Short Term: </a:t>
            </a:r>
          </a:p>
          <a:p>
            <a:pPr lvl="1"/>
            <a:r>
              <a:rPr lang="en-US" sz="2300" dirty="0" smtClean="0"/>
              <a:t>War </a:t>
            </a:r>
            <a:r>
              <a:rPr lang="en-US" sz="2300" dirty="0" smtClean="0"/>
              <a:t>Communism 1918-’21 </a:t>
            </a:r>
            <a:r>
              <a:rPr lang="en-US" sz="2300" dirty="0" smtClean="0"/>
              <a:t>– central planning of economy during Civil War under Lenin</a:t>
            </a:r>
          </a:p>
          <a:p>
            <a:pPr lvl="1"/>
            <a:r>
              <a:rPr lang="en-US" sz="2300" dirty="0" err="1" smtClean="0"/>
              <a:t>Kronstadt</a:t>
            </a:r>
            <a:r>
              <a:rPr lang="en-US" sz="2300" dirty="0" smtClean="0"/>
              <a:t> </a:t>
            </a:r>
            <a:r>
              <a:rPr lang="en-US" sz="2300" dirty="0" smtClean="0"/>
              <a:t>rising March 1921 </a:t>
            </a:r>
            <a:r>
              <a:rPr lang="en-US" sz="2300" dirty="0" smtClean="0"/>
              <a:t>– Lenin’s failure in economic policy</a:t>
            </a:r>
          </a:p>
          <a:p>
            <a:pPr lvl="1"/>
            <a:r>
              <a:rPr lang="en-US" sz="2300" dirty="0" smtClean="0"/>
              <a:t>New Economic Plan (NEP) </a:t>
            </a:r>
            <a:r>
              <a:rPr lang="en-US" sz="2300" dirty="0" smtClean="0"/>
              <a:t>1921 – </a:t>
            </a:r>
            <a:r>
              <a:rPr lang="en-US" sz="2300" dirty="0" smtClean="0"/>
              <a:t>movement towards capitalism</a:t>
            </a:r>
          </a:p>
          <a:p>
            <a:pPr lvl="1"/>
            <a:r>
              <a:rPr lang="en-US" sz="2300" dirty="0" smtClean="0"/>
              <a:t>Lenin – Communism viable through peasants (skip capitalist stage); internationalist (Trotsky)</a:t>
            </a:r>
          </a:p>
          <a:p>
            <a:pPr lvl="1"/>
            <a:r>
              <a:rPr lang="en-US" sz="2300" dirty="0" smtClean="0"/>
              <a:t>Lenin bans factions in party 1921- democratic centralism (votes on matters would occur, once voted on, whole party must be behind decision) </a:t>
            </a:r>
          </a:p>
          <a:p>
            <a:pPr lvl="1"/>
            <a:r>
              <a:rPr lang="en-US" sz="2300" dirty="0" smtClean="0"/>
              <a:t>1922 Lenin falling ill; 1924 dead – Testament (Stalin is not to be trusted) Trotsky “missed” funeral; Zinoviev, </a:t>
            </a:r>
            <a:r>
              <a:rPr lang="en-US" sz="2300" dirty="0" err="1" smtClean="0"/>
              <a:t>Kamanev</a:t>
            </a:r>
            <a:r>
              <a:rPr lang="en-US" sz="2300" dirty="0" smtClean="0"/>
              <a:t> and others vote not to release testament to public </a:t>
            </a:r>
          </a:p>
          <a:p>
            <a:pPr lvl="1"/>
            <a:r>
              <a:rPr lang="en-US" sz="2300" dirty="0" smtClean="0"/>
              <a:t>Stalin – administrative positions within party – General Secretary</a:t>
            </a:r>
          </a:p>
          <a:p>
            <a:pPr lvl="1"/>
            <a:r>
              <a:rPr lang="en-US" sz="2300" dirty="0" smtClean="0"/>
              <a:t>Triumvirate succeeds Lenin – Stalin, Zinoviev, </a:t>
            </a:r>
            <a:r>
              <a:rPr lang="en-US" sz="2300" dirty="0" err="1" smtClean="0"/>
              <a:t>Kamanev</a:t>
            </a:r>
            <a:endParaRPr lang="en-US" sz="2300" dirty="0" smtClean="0"/>
          </a:p>
          <a:p>
            <a:pPr lvl="1"/>
            <a:r>
              <a:rPr lang="en-US" sz="2300" dirty="0" smtClean="0"/>
              <a:t>Many underestimate Stalin’s political wherewithal </a:t>
            </a:r>
          </a:p>
          <a:p>
            <a:pPr lvl="1"/>
            <a:r>
              <a:rPr lang="en-US" sz="2300" dirty="0" smtClean="0"/>
              <a:t>As General Secretary Stalin oversaw party membership and positional appointments – meaning he could place people into positions of authority </a:t>
            </a:r>
            <a:r>
              <a:rPr lang="en-US" sz="2300" dirty="0" smtClean="0">
                <a:sym typeface="Wingdings" panose="05000000000000000000" pitchFamily="2" charset="2"/>
              </a:rPr>
              <a:t> voting on matters of importance would go his way</a:t>
            </a:r>
          </a:p>
          <a:p>
            <a:pPr lvl="1"/>
            <a:r>
              <a:rPr lang="en-US" sz="2300" dirty="0" smtClean="0">
                <a:sym typeface="Wingdings" panose="05000000000000000000" pitchFamily="2" charset="2"/>
              </a:rPr>
              <a:t>Stalin uses ban on factions to defeat opposition groups</a:t>
            </a:r>
          </a:p>
          <a:p>
            <a:pPr lvl="1"/>
            <a:r>
              <a:rPr lang="en-US" sz="2300" dirty="0" smtClean="0">
                <a:sym typeface="Wingdings" panose="05000000000000000000" pitchFamily="2" charset="2"/>
              </a:rPr>
              <a:t>Left opposition – Trotsky, </a:t>
            </a:r>
            <a:r>
              <a:rPr lang="en-US" sz="2300" dirty="0" err="1" smtClean="0">
                <a:sym typeface="Wingdings" panose="05000000000000000000" pitchFamily="2" charset="2"/>
              </a:rPr>
              <a:t>Kamanev</a:t>
            </a:r>
            <a:r>
              <a:rPr lang="en-US" sz="2300" dirty="0" smtClean="0">
                <a:sym typeface="Wingdings" panose="05000000000000000000" pitchFamily="2" charset="2"/>
              </a:rPr>
              <a:t>, Zinoviev defeated first  change in ideology Socialism in one state vs. internationalism </a:t>
            </a:r>
          </a:p>
          <a:p>
            <a:pPr lvl="1"/>
            <a:r>
              <a:rPr lang="en-US" sz="2300" dirty="0" smtClean="0">
                <a:sym typeface="Wingdings" panose="05000000000000000000" pitchFamily="2" charset="2"/>
              </a:rPr>
              <a:t>Right defeated next – Bukharin and supporters of NEP (</a:t>
            </a:r>
            <a:r>
              <a:rPr lang="en-US" sz="2300" dirty="0" err="1" smtClean="0">
                <a:sym typeface="Wingdings" panose="05000000000000000000" pitchFamily="2" charset="2"/>
              </a:rPr>
              <a:t>NEPmen</a:t>
            </a:r>
            <a:r>
              <a:rPr lang="en-US" sz="2300" dirty="0" smtClean="0">
                <a:sym typeface="Wingdings" panose="05000000000000000000" pitchFamily="2" charset="2"/>
              </a:rPr>
              <a:t>, Kulak class) targeted by Stalin as opponents of the party and the people</a:t>
            </a:r>
          </a:p>
        </p:txBody>
      </p:sp>
    </p:spTree>
    <p:extLst>
      <p:ext uri="{BB962C8B-B14F-4D97-AF65-F5344CB8AC3E}">
        <p14:creationId xmlns:p14="http://schemas.microsoft.com/office/powerpoint/2010/main" val="2855768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randombar(horizont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randombar(horizontal)">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randombar(horizontal)">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randombar(horizontal)">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4" presetClass="entr" presetSubtype="10" fill="hold" grpId="0"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randombar(horizontal)">
                                      <p:cBhvr>
                                        <p:cTn id="52" dur="500"/>
                                        <p:tgtEl>
                                          <p:spTgt spid="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4" presetClass="entr" presetSubtype="10" fill="hold" grpId="0"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randombar(horizontal)">
                                      <p:cBhvr>
                                        <p:cTn id="57" dur="500"/>
                                        <p:tgtEl>
                                          <p:spTgt spid="3">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31" presetClass="entr" presetSubtype="0" fill="hold" nodeType="clickEffect">
                                  <p:stCondLst>
                                    <p:cond delay="0"/>
                                  </p:stCondLst>
                                  <p:childTnLst>
                                    <p:set>
                                      <p:cBhvr>
                                        <p:cTn id="61" dur="1" fill="hold">
                                          <p:stCondLst>
                                            <p:cond delay="0"/>
                                          </p:stCondLst>
                                        </p:cTn>
                                        <p:tgtEl>
                                          <p:spTgt spid="4">
                                            <p:txEl>
                                              <p:pRg st="1" end="1"/>
                                            </p:txEl>
                                          </p:spTgt>
                                        </p:tgtEl>
                                        <p:attrNameLst>
                                          <p:attrName>style.visibility</p:attrName>
                                        </p:attrNameLst>
                                      </p:cBhvr>
                                      <p:to>
                                        <p:strVal val="visible"/>
                                      </p:to>
                                    </p:set>
                                    <p:anim calcmode="lin" valueType="num">
                                      <p:cBhvr>
                                        <p:cTn id="62" dur="1000" fill="hold"/>
                                        <p:tgtEl>
                                          <p:spTgt spid="4">
                                            <p:txEl>
                                              <p:pRg st="1" end="1"/>
                                            </p:txEl>
                                          </p:spTgt>
                                        </p:tgtEl>
                                        <p:attrNameLst>
                                          <p:attrName>ppt_w</p:attrName>
                                        </p:attrNameLst>
                                      </p:cBhvr>
                                      <p:tavLst>
                                        <p:tav tm="0">
                                          <p:val>
                                            <p:fltVal val="0"/>
                                          </p:val>
                                        </p:tav>
                                        <p:tav tm="100000">
                                          <p:val>
                                            <p:strVal val="#ppt_w"/>
                                          </p:val>
                                        </p:tav>
                                      </p:tavLst>
                                    </p:anim>
                                    <p:anim calcmode="lin" valueType="num">
                                      <p:cBhvr>
                                        <p:cTn id="63" dur="1000" fill="hold"/>
                                        <p:tgtEl>
                                          <p:spTgt spid="4">
                                            <p:txEl>
                                              <p:pRg st="1" end="1"/>
                                            </p:txEl>
                                          </p:spTgt>
                                        </p:tgtEl>
                                        <p:attrNameLst>
                                          <p:attrName>ppt_h</p:attrName>
                                        </p:attrNameLst>
                                      </p:cBhvr>
                                      <p:tavLst>
                                        <p:tav tm="0">
                                          <p:val>
                                            <p:fltVal val="0"/>
                                          </p:val>
                                        </p:tav>
                                        <p:tav tm="100000">
                                          <p:val>
                                            <p:strVal val="#ppt_h"/>
                                          </p:val>
                                        </p:tav>
                                      </p:tavLst>
                                    </p:anim>
                                    <p:anim calcmode="lin" valueType="num">
                                      <p:cBhvr>
                                        <p:cTn id="64" dur="1000" fill="hold"/>
                                        <p:tgtEl>
                                          <p:spTgt spid="4">
                                            <p:txEl>
                                              <p:pRg st="1" end="1"/>
                                            </p:txEl>
                                          </p:spTgt>
                                        </p:tgtEl>
                                        <p:attrNameLst>
                                          <p:attrName>style.rotation</p:attrName>
                                        </p:attrNameLst>
                                      </p:cBhvr>
                                      <p:tavLst>
                                        <p:tav tm="0">
                                          <p:val>
                                            <p:fltVal val="90"/>
                                          </p:val>
                                        </p:tav>
                                        <p:tav tm="100000">
                                          <p:val>
                                            <p:fltVal val="0"/>
                                          </p:val>
                                        </p:tav>
                                      </p:tavLst>
                                    </p:anim>
                                    <p:animEffect transition="in" filter="fade">
                                      <p:cBhvr>
                                        <p:cTn id="65" dur="1000"/>
                                        <p:tgtEl>
                                          <p:spTgt spid="4">
                                            <p:txEl>
                                              <p:pRg st="1" end="1"/>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31" presetClass="entr" presetSubtype="0" fill="hold" nodeType="clickEffect">
                                  <p:stCondLst>
                                    <p:cond delay="0"/>
                                  </p:stCondLst>
                                  <p:childTnLst>
                                    <p:set>
                                      <p:cBhvr>
                                        <p:cTn id="69" dur="1" fill="hold">
                                          <p:stCondLst>
                                            <p:cond delay="0"/>
                                          </p:stCondLst>
                                        </p:cTn>
                                        <p:tgtEl>
                                          <p:spTgt spid="4">
                                            <p:txEl>
                                              <p:pRg st="2" end="2"/>
                                            </p:txEl>
                                          </p:spTgt>
                                        </p:tgtEl>
                                        <p:attrNameLst>
                                          <p:attrName>style.visibility</p:attrName>
                                        </p:attrNameLst>
                                      </p:cBhvr>
                                      <p:to>
                                        <p:strVal val="visible"/>
                                      </p:to>
                                    </p:set>
                                    <p:anim calcmode="lin" valueType="num">
                                      <p:cBhvr>
                                        <p:cTn id="70" dur="1000" fill="hold"/>
                                        <p:tgtEl>
                                          <p:spTgt spid="4">
                                            <p:txEl>
                                              <p:pRg st="2" end="2"/>
                                            </p:txEl>
                                          </p:spTgt>
                                        </p:tgtEl>
                                        <p:attrNameLst>
                                          <p:attrName>ppt_w</p:attrName>
                                        </p:attrNameLst>
                                      </p:cBhvr>
                                      <p:tavLst>
                                        <p:tav tm="0">
                                          <p:val>
                                            <p:fltVal val="0"/>
                                          </p:val>
                                        </p:tav>
                                        <p:tav tm="100000">
                                          <p:val>
                                            <p:strVal val="#ppt_w"/>
                                          </p:val>
                                        </p:tav>
                                      </p:tavLst>
                                    </p:anim>
                                    <p:anim calcmode="lin" valueType="num">
                                      <p:cBhvr>
                                        <p:cTn id="71" dur="1000" fill="hold"/>
                                        <p:tgtEl>
                                          <p:spTgt spid="4">
                                            <p:txEl>
                                              <p:pRg st="2" end="2"/>
                                            </p:txEl>
                                          </p:spTgt>
                                        </p:tgtEl>
                                        <p:attrNameLst>
                                          <p:attrName>ppt_h</p:attrName>
                                        </p:attrNameLst>
                                      </p:cBhvr>
                                      <p:tavLst>
                                        <p:tav tm="0">
                                          <p:val>
                                            <p:fltVal val="0"/>
                                          </p:val>
                                        </p:tav>
                                        <p:tav tm="100000">
                                          <p:val>
                                            <p:strVal val="#ppt_h"/>
                                          </p:val>
                                        </p:tav>
                                      </p:tavLst>
                                    </p:anim>
                                    <p:anim calcmode="lin" valueType="num">
                                      <p:cBhvr>
                                        <p:cTn id="72" dur="1000" fill="hold"/>
                                        <p:tgtEl>
                                          <p:spTgt spid="4">
                                            <p:txEl>
                                              <p:pRg st="2" end="2"/>
                                            </p:txEl>
                                          </p:spTgt>
                                        </p:tgtEl>
                                        <p:attrNameLst>
                                          <p:attrName>style.rotation</p:attrName>
                                        </p:attrNameLst>
                                      </p:cBhvr>
                                      <p:tavLst>
                                        <p:tav tm="0">
                                          <p:val>
                                            <p:fltVal val="90"/>
                                          </p:val>
                                        </p:tav>
                                        <p:tav tm="100000">
                                          <p:val>
                                            <p:fltVal val="0"/>
                                          </p:val>
                                        </p:tav>
                                      </p:tavLst>
                                    </p:anim>
                                    <p:animEffect transition="in" filter="fade">
                                      <p:cBhvr>
                                        <p:cTn id="73" dur="1000"/>
                                        <p:tgtEl>
                                          <p:spTgt spid="4">
                                            <p:txEl>
                                              <p:pRg st="2" end="2"/>
                                            </p:txEl>
                                          </p:spTgt>
                                        </p:tgtEl>
                                      </p:cBhvr>
                                    </p:animEffect>
                                  </p:childTnLst>
                                </p:cTn>
                              </p:par>
                            </p:childTnLst>
                          </p:cTn>
                        </p:par>
                      </p:childTnLst>
                    </p:cTn>
                  </p:par>
                  <p:par>
                    <p:cTn id="74" fill="hold">
                      <p:stCondLst>
                        <p:cond delay="indefinite"/>
                      </p:stCondLst>
                      <p:childTnLst>
                        <p:par>
                          <p:cTn id="75" fill="hold">
                            <p:stCondLst>
                              <p:cond delay="0"/>
                            </p:stCondLst>
                            <p:childTnLst>
                              <p:par>
                                <p:cTn id="76" presetID="31" presetClass="entr" presetSubtype="0" fill="hold" nodeType="clickEffect">
                                  <p:stCondLst>
                                    <p:cond delay="0"/>
                                  </p:stCondLst>
                                  <p:childTnLst>
                                    <p:set>
                                      <p:cBhvr>
                                        <p:cTn id="77" dur="1" fill="hold">
                                          <p:stCondLst>
                                            <p:cond delay="0"/>
                                          </p:stCondLst>
                                        </p:cTn>
                                        <p:tgtEl>
                                          <p:spTgt spid="4">
                                            <p:txEl>
                                              <p:pRg st="3" end="3"/>
                                            </p:txEl>
                                          </p:spTgt>
                                        </p:tgtEl>
                                        <p:attrNameLst>
                                          <p:attrName>style.visibility</p:attrName>
                                        </p:attrNameLst>
                                      </p:cBhvr>
                                      <p:to>
                                        <p:strVal val="visible"/>
                                      </p:to>
                                    </p:set>
                                    <p:anim calcmode="lin" valueType="num">
                                      <p:cBhvr>
                                        <p:cTn id="78" dur="1000" fill="hold"/>
                                        <p:tgtEl>
                                          <p:spTgt spid="4">
                                            <p:txEl>
                                              <p:pRg st="3" end="3"/>
                                            </p:txEl>
                                          </p:spTgt>
                                        </p:tgtEl>
                                        <p:attrNameLst>
                                          <p:attrName>ppt_w</p:attrName>
                                        </p:attrNameLst>
                                      </p:cBhvr>
                                      <p:tavLst>
                                        <p:tav tm="0">
                                          <p:val>
                                            <p:fltVal val="0"/>
                                          </p:val>
                                        </p:tav>
                                        <p:tav tm="100000">
                                          <p:val>
                                            <p:strVal val="#ppt_w"/>
                                          </p:val>
                                        </p:tav>
                                      </p:tavLst>
                                    </p:anim>
                                    <p:anim calcmode="lin" valueType="num">
                                      <p:cBhvr>
                                        <p:cTn id="79" dur="1000" fill="hold"/>
                                        <p:tgtEl>
                                          <p:spTgt spid="4">
                                            <p:txEl>
                                              <p:pRg st="3" end="3"/>
                                            </p:txEl>
                                          </p:spTgt>
                                        </p:tgtEl>
                                        <p:attrNameLst>
                                          <p:attrName>ppt_h</p:attrName>
                                        </p:attrNameLst>
                                      </p:cBhvr>
                                      <p:tavLst>
                                        <p:tav tm="0">
                                          <p:val>
                                            <p:fltVal val="0"/>
                                          </p:val>
                                        </p:tav>
                                        <p:tav tm="100000">
                                          <p:val>
                                            <p:strVal val="#ppt_h"/>
                                          </p:val>
                                        </p:tav>
                                      </p:tavLst>
                                    </p:anim>
                                    <p:anim calcmode="lin" valueType="num">
                                      <p:cBhvr>
                                        <p:cTn id="80" dur="1000" fill="hold"/>
                                        <p:tgtEl>
                                          <p:spTgt spid="4">
                                            <p:txEl>
                                              <p:pRg st="3" end="3"/>
                                            </p:txEl>
                                          </p:spTgt>
                                        </p:tgtEl>
                                        <p:attrNameLst>
                                          <p:attrName>style.rotation</p:attrName>
                                        </p:attrNameLst>
                                      </p:cBhvr>
                                      <p:tavLst>
                                        <p:tav tm="0">
                                          <p:val>
                                            <p:fltVal val="90"/>
                                          </p:val>
                                        </p:tav>
                                        <p:tav tm="100000">
                                          <p:val>
                                            <p:fltVal val="0"/>
                                          </p:val>
                                        </p:tav>
                                      </p:tavLst>
                                    </p:anim>
                                    <p:animEffect transition="in" filter="fade">
                                      <p:cBhvr>
                                        <p:cTn id="81" dur="1000"/>
                                        <p:tgtEl>
                                          <p:spTgt spid="4">
                                            <p:txEl>
                                              <p:pRg st="3" end="3"/>
                                            </p:txEl>
                                          </p:spTgt>
                                        </p:tgtEl>
                                      </p:cBhvr>
                                    </p:animEffect>
                                  </p:childTnLst>
                                </p:cTn>
                              </p:par>
                            </p:childTnLst>
                          </p:cTn>
                        </p:par>
                      </p:childTnLst>
                    </p:cTn>
                  </p:par>
                  <p:par>
                    <p:cTn id="82" fill="hold">
                      <p:stCondLst>
                        <p:cond delay="indefinite"/>
                      </p:stCondLst>
                      <p:childTnLst>
                        <p:par>
                          <p:cTn id="83" fill="hold">
                            <p:stCondLst>
                              <p:cond delay="0"/>
                            </p:stCondLst>
                            <p:childTnLst>
                              <p:par>
                                <p:cTn id="84" presetID="31" presetClass="entr" presetSubtype="0" fill="hold" nodeType="clickEffect">
                                  <p:stCondLst>
                                    <p:cond delay="0"/>
                                  </p:stCondLst>
                                  <p:childTnLst>
                                    <p:set>
                                      <p:cBhvr>
                                        <p:cTn id="85" dur="1" fill="hold">
                                          <p:stCondLst>
                                            <p:cond delay="0"/>
                                          </p:stCondLst>
                                        </p:cTn>
                                        <p:tgtEl>
                                          <p:spTgt spid="4">
                                            <p:txEl>
                                              <p:pRg st="4" end="4"/>
                                            </p:txEl>
                                          </p:spTgt>
                                        </p:tgtEl>
                                        <p:attrNameLst>
                                          <p:attrName>style.visibility</p:attrName>
                                        </p:attrNameLst>
                                      </p:cBhvr>
                                      <p:to>
                                        <p:strVal val="visible"/>
                                      </p:to>
                                    </p:set>
                                    <p:anim calcmode="lin" valueType="num">
                                      <p:cBhvr>
                                        <p:cTn id="86" dur="1000" fill="hold"/>
                                        <p:tgtEl>
                                          <p:spTgt spid="4">
                                            <p:txEl>
                                              <p:pRg st="4" end="4"/>
                                            </p:txEl>
                                          </p:spTgt>
                                        </p:tgtEl>
                                        <p:attrNameLst>
                                          <p:attrName>ppt_w</p:attrName>
                                        </p:attrNameLst>
                                      </p:cBhvr>
                                      <p:tavLst>
                                        <p:tav tm="0">
                                          <p:val>
                                            <p:fltVal val="0"/>
                                          </p:val>
                                        </p:tav>
                                        <p:tav tm="100000">
                                          <p:val>
                                            <p:strVal val="#ppt_w"/>
                                          </p:val>
                                        </p:tav>
                                      </p:tavLst>
                                    </p:anim>
                                    <p:anim calcmode="lin" valueType="num">
                                      <p:cBhvr>
                                        <p:cTn id="87" dur="1000" fill="hold"/>
                                        <p:tgtEl>
                                          <p:spTgt spid="4">
                                            <p:txEl>
                                              <p:pRg st="4" end="4"/>
                                            </p:txEl>
                                          </p:spTgt>
                                        </p:tgtEl>
                                        <p:attrNameLst>
                                          <p:attrName>ppt_h</p:attrName>
                                        </p:attrNameLst>
                                      </p:cBhvr>
                                      <p:tavLst>
                                        <p:tav tm="0">
                                          <p:val>
                                            <p:fltVal val="0"/>
                                          </p:val>
                                        </p:tav>
                                        <p:tav tm="100000">
                                          <p:val>
                                            <p:strVal val="#ppt_h"/>
                                          </p:val>
                                        </p:tav>
                                      </p:tavLst>
                                    </p:anim>
                                    <p:anim calcmode="lin" valueType="num">
                                      <p:cBhvr>
                                        <p:cTn id="88" dur="1000" fill="hold"/>
                                        <p:tgtEl>
                                          <p:spTgt spid="4">
                                            <p:txEl>
                                              <p:pRg st="4" end="4"/>
                                            </p:txEl>
                                          </p:spTgt>
                                        </p:tgtEl>
                                        <p:attrNameLst>
                                          <p:attrName>style.rotation</p:attrName>
                                        </p:attrNameLst>
                                      </p:cBhvr>
                                      <p:tavLst>
                                        <p:tav tm="0">
                                          <p:val>
                                            <p:fltVal val="90"/>
                                          </p:val>
                                        </p:tav>
                                        <p:tav tm="100000">
                                          <p:val>
                                            <p:fltVal val="0"/>
                                          </p:val>
                                        </p:tav>
                                      </p:tavLst>
                                    </p:anim>
                                    <p:animEffect transition="in" filter="fade">
                                      <p:cBhvr>
                                        <p:cTn id="89" dur="1000"/>
                                        <p:tgtEl>
                                          <p:spTgt spid="4">
                                            <p:txEl>
                                              <p:pRg st="4" end="4"/>
                                            </p:txEl>
                                          </p:spTgt>
                                        </p:tgtEl>
                                      </p:cBhvr>
                                    </p:animEffect>
                                  </p:childTnLst>
                                </p:cTn>
                              </p:par>
                            </p:childTnLst>
                          </p:cTn>
                        </p:par>
                      </p:childTnLst>
                    </p:cTn>
                  </p:par>
                  <p:par>
                    <p:cTn id="90" fill="hold">
                      <p:stCondLst>
                        <p:cond delay="indefinite"/>
                      </p:stCondLst>
                      <p:childTnLst>
                        <p:par>
                          <p:cTn id="91" fill="hold">
                            <p:stCondLst>
                              <p:cond delay="0"/>
                            </p:stCondLst>
                            <p:childTnLst>
                              <p:par>
                                <p:cTn id="92" presetID="31" presetClass="entr" presetSubtype="0" fill="hold" nodeType="clickEffect">
                                  <p:stCondLst>
                                    <p:cond delay="0"/>
                                  </p:stCondLst>
                                  <p:childTnLst>
                                    <p:set>
                                      <p:cBhvr>
                                        <p:cTn id="93" dur="1" fill="hold">
                                          <p:stCondLst>
                                            <p:cond delay="0"/>
                                          </p:stCondLst>
                                        </p:cTn>
                                        <p:tgtEl>
                                          <p:spTgt spid="4">
                                            <p:txEl>
                                              <p:pRg st="5" end="5"/>
                                            </p:txEl>
                                          </p:spTgt>
                                        </p:tgtEl>
                                        <p:attrNameLst>
                                          <p:attrName>style.visibility</p:attrName>
                                        </p:attrNameLst>
                                      </p:cBhvr>
                                      <p:to>
                                        <p:strVal val="visible"/>
                                      </p:to>
                                    </p:set>
                                    <p:anim calcmode="lin" valueType="num">
                                      <p:cBhvr>
                                        <p:cTn id="94" dur="1000" fill="hold"/>
                                        <p:tgtEl>
                                          <p:spTgt spid="4">
                                            <p:txEl>
                                              <p:pRg st="5" end="5"/>
                                            </p:txEl>
                                          </p:spTgt>
                                        </p:tgtEl>
                                        <p:attrNameLst>
                                          <p:attrName>ppt_w</p:attrName>
                                        </p:attrNameLst>
                                      </p:cBhvr>
                                      <p:tavLst>
                                        <p:tav tm="0">
                                          <p:val>
                                            <p:fltVal val="0"/>
                                          </p:val>
                                        </p:tav>
                                        <p:tav tm="100000">
                                          <p:val>
                                            <p:strVal val="#ppt_w"/>
                                          </p:val>
                                        </p:tav>
                                      </p:tavLst>
                                    </p:anim>
                                    <p:anim calcmode="lin" valueType="num">
                                      <p:cBhvr>
                                        <p:cTn id="95" dur="1000" fill="hold"/>
                                        <p:tgtEl>
                                          <p:spTgt spid="4">
                                            <p:txEl>
                                              <p:pRg st="5" end="5"/>
                                            </p:txEl>
                                          </p:spTgt>
                                        </p:tgtEl>
                                        <p:attrNameLst>
                                          <p:attrName>ppt_h</p:attrName>
                                        </p:attrNameLst>
                                      </p:cBhvr>
                                      <p:tavLst>
                                        <p:tav tm="0">
                                          <p:val>
                                            <p:fltVal val="0"/>
                                          </p:val>
                                        </p:tav>
                                        <p:tav tm="100000">
                                          <p:val>
                                            <p:strVal val="#ppt_h"/>
                                          </p:val>
                                        </p:tav>
                                      </p:tavLst>
                                    </p:anim>
                                    <p:anim calcmode="lin" valueType="num">
                                      <p:cBhvr>
                                        <p:cTn id="96" dur="1000" fill="hold"/>
                                        <p:tgtEl>
                                          <p:spTgt spid="4">
                                            <p:txEl>
                                              <p:pRg st="5" end="5"/>
                                            </p:txEl>
                                          </p:spTgt>
                                        </p:tgtEl>
                                        <p:attrNameLst>
                                          <p:attrName>style.rotation</p:attrName>
                                        </p:attrNameLst>
                                      </p:cBhvr>
                                      <p:tavLst>
                                        <p:tav tm="0">
                                          <p:val>
                                            <p:fltVal val="90"/>
                                          </p:val>
                                        </p:tav>
                                        <p:tav tm="100000">
                                          <p:val>
                                            <p:fltVal val="0"/>
                                          </p:val>
                                        </p:tav>
                                      </p:tavLst>
                                    </p:anim>
                                    <p:animEffect transition="in" filter="fade">
                                      <p:cBhvr>
                                        <p:cTn id="97" dur="1000"/>
                                        <p:tgtEl>
                                          <p:spTgt spid="4">
                                            <p:txEl>
                                              <p:pRg st="5" end="5"/>
                                            </p:txEl>
                                          </p:spTgt>
                                        </p:tgtEl>
                                      </p:cBhvr>
                                    </p:animEffect>
                                  </p:childTnLst>
                                </p:cTn>
                              </p:par>
                            </p:childTnLst>
                          </p:cTn>
                        </p:par>
                      </p:childTnLst>
                    </p:cTn>
                  </p:par>
                  <p:par>
                    <p:cTn id="98" fill="hold">
                      <p:stCondLst>
                        <p:cond delay="indefinite"/>
                      </p:stCondLst>
                      <p:childTnLst>
                        <p:par>
                          <p:cTn id="99" fill="hold">
                            <p:stCondLst>
                              <p:cond delay="0"/>
                            </p:stCondLst>
                            <p:childTnLst>
                              <p:par>
                                <p:cTn id="100" presetID="31" presetClass="entr" presetSubtype="0" fill="hold" nodeType="clickEffect">
                                  <p:stCondLst>
                                    <p:cond delay="0"/>
                                  </p:stCondLst>
                                  <p:childTnLst>
                                    <p:set>
                                      <p:cBhvr>
                                        <p:cTn id="101" dur="1" fill="hold">
                                          <p:stCondLst>
                                            <p:cond delay="0"/>
                                          </p:stCondLst>
                                        </p:cTn>
                                        <p:tgtEl>
                                          <p:spTgt spid="4">
                                            <p:txEl>
                                              <p:pRg st="6" end="6"/>
                                            </p:txEl>
                                          </p:spTgt>
                                        </p:tgtEl>
                                        <p:attrNameLst>
                                          <p:attrName>style.visibility</p:attrName>
                                        </p:attrNameLst>
                                      </p:cBhvr>
                                      <p:to>
                                        <p:strVal val="visible"/>
                                      </p:to>
                                    </p:set>
                                    <p:anim calcmode="lin" valueType="num">
                                      <p:cBhvr>
                                        <p:cTn id="102" dur="1000" fill="hold"/>
                                        <p:tgtEl>
                                          <p:spTgt spid="4">
                                            <p:txEl>
                                              <p:pRg st="6" end="6"/>
                                            </p:txEl>
                                          </p:spTgt>
                                        </p:tgtEl>
                                        <p:attrNameLst>
                                          <p:attrName>ppt_w</p:attrName>
                                        </p:attrNameLst>
                                      </p:cBhvr>
                                      <p:tavLst>
                                        <p:tav tm="0">
                                          <p:val>
                                            <p:fltVal val="0"/>
                                          </p:val>
                                        </p:tav>
                                        <p:tav tm="100000">
                                          <p:val>
                                            <p:strVal val="#ppt_w"/>
                                          </p:val>
                                        </p:tav>
                                      </p:tavLst>
                                    </p:anim>
                                    <p:anim calcmode="lin" valueType="num">
                                      <p:cBhvr>
                                        <p:cTn id="103" dur="1000" fill="hold"/>
                                        <p:tgtEl>
                                          <p:spTgt spid="4">
                                            <p:txEl>
                                              <p:pRg st="6" end="6"/>
                                            </p:txEl>
                                          </p:spTgt>
                                        </p:tgtEl>
                                        <p:attrNameLst>
                                          <p:attrName>ppt_h</p:attrName>
                                        </p:attrNameLst>
                                      </p:cBhvr>
                                      <p:tavLst>
                                        <p:tav tm="0">
                                          <p:val>
                                            <p:fltVal val="0"/>
                                          </p:val>
                                        </p:tav>
                                        <p:tav tm="100000">
                                          <p:val>
                                            <p:strVal val="#ppt_h"/>
                                          </p:val>
                                        </p:tav>
                                      </p:tavLst>
                                    </p:anim>
                                    <p:anim calcmode="lin" valueType="num">
                                      <p:cBhvr>
                                        <p:cTn id="104" dur="1000" fill="hold"/>
                                        <p:tgtEl>
                                          <p:spTgt spid="4">
                                            <p:txEl>
                                              <p:pRg st="6" end="6"/>
                                            </p:txEl>
                                          </p:spTgt>
                                        </p:tgtEl>
                                        <p:attrNameLst>
                                          <p:attrName>style.rotation</p:attrName>
                                        </p:attrNameLst>
                                      </p:cBhvr>
                                      <p:tavLst>
                                        <p:tav tm="0">
                                          <p:val>
                                            <p:fltVal val="90"/>
                                          </p:val>
                                        </p:tav>
                                        <p:tav tm="100000">
                                          <p:val>
                                            <p:fltVal val="0"/>
                                          </p:val>
                                        </p:tav>
                                      </p:tavLst>
                                    </p:anim>
                                    <p:animEffect transition="in" filter="fade">
                                      <p:cBhvr>
                                        <p:cTn id="105" dur="1000"/>
                                        <p:tgtEl>
                                          <p:spTgt spid="4">
                                            <p:txEl>
                                              <p:pRg st="6" end="6"/>
                                            </p:txEl>
                                          </p:spTgt>
                                        </p:tgtEl>
                                      </p:cBhvr>
                                    </p:animEffect>
                                  </p:childTnLst>
                                </p:cTn>
                              </p:par>
                            </p:childTnLst>
                          </p:cTn>
                        </p:par>
                      </p:childTnLst>
                    </p:cTn>
                  </p:par>
                  <p:par>
                    <p:cTn id="106" fill="hold">
                      <p:stCondLst>
                        <p:cond delay="indefinite"/>
                      </p:stCondLst>
                      <p:childTnLst>
                        <p:par>
                          <p:cTn id="107" fill="hold">
                            <p:stCondLst>
                              <p:cond delay="0"/>
                            </p:stCondLst>
                            <p:childTnLst>
                              <p:par>
                                <p:cTn id="108" presetID="31" presetClass="entr" presetSubtype="0" fill="hold" nodeType="clickEffect">
                                  <p:stCondLst>
                                    <p:cond delay="0"/>
                                  </p:stCondLst>
                                  <p:childTnLst>
                                    <p:set>
                                      <p:cBhvr>
                                        <p:cTn id="109" dur="1" fill="hold">
                                          <p:stCondLst>
                                            <p:cond delay="0"/>
                                          </p:stCondLst>
                                        </p:cTn>
                                        <p:tgtEl>
                                          <p:spTgt spid="4">
                                            <p:txEl>
                                              <p:pRg st="7" end="7"/>
                                            </p:txEl>
                                          </p:spTgt>
                                        </p:tgtEl>
                                        <p:attrNameLst>
                                          <p:attrName>style.visibility</p:attrName>
                                        </p:attrNameLst>
                                      </p:cBhvr>
                                      <p:to>
                                        <p:strVal val="visible"/>
                                      </p:to>
                                    </p:set>
                                    <p:anim calcmode="lin" valueType="num">
                                      <p:cBhvr>
                                        <p:cTn id="110" dur="1000" fill="hold"/>
                                        <p:tgtEl>
                                          <p:spTgt spid="4">
                                            <p:txEl>
                                              <p:pRg st="7" end="7"/>
                                            </p:txEl>
                                          </p:spTgt>
                                        </p:tgtEl>
                                        <p:attrNameLst>
                                          <p:attrName>ppt_w</p:attrName>
                                        </p:attrNameLst>
                                      </p:cBhvr>
                                      <p:tavLst>
                                        <p:tav tm="0">
                                          <p:val>
                                            <p:fltVal val="0"/>
                                          </p:val>
                                        </p:tav>
                                        <p:tav tm="100000">
                                          <p:val>
                                            <p:strVal val="#ppt_w"/>
                                          </p:val>
                                        </p:tav>
                                      </p:tavLst>
                                    </p:anim>
                                    <p:anim calcmode="lin" valueType="num">
                                      <p:cBhvr>
                                        <p:cTn id="111" dur="1000" fill="hold"/>
                                        <p:tgtEl>
                                          <p:spTgt spid="4">
                                            <p:txEl>
                                              <p:pRg st="7" end="7"/>
                                            </p:txEl>
                                          </p:spTgt>
                                        </p:tgtEl>
                                        <p:attrNameLst>
                                          <p:attrName>ppt_h</p:attrName>
                                        </p:attrNameLst>
                                      </p:cBhvr>
                                      <p:tavLst>
                                        <p:tav tm="0">
                                          <p:val>
                                            <p:fltVal val="0"/>
                                          </p:val>
                                        </p:tav>
                                        <p:tav tm="100000">
                                          <p:val>
                                            <p:strVal val="#ppt_h"/>
                                          </p:val>
                                        </p:tav>
                                      </p:tavLst>
                                    </p:anim>
                                    <p:anim calcmode="lin" valueType="num">
                                      <p:cBhvr>
                                        <p:cTn id="112" dur="1000" fill="hold"/>
                                        <p:tgtEl>
                                          <p:spTgt spid="4">
                                            <p:txEl>
                                              <p:pRg st="7" end="7"/>
                                            </p:txEl>
                                          </p:spTgt>
                                        </p:tgtEl>
                                        <p:attrNameLst>
                                          <p:attrName>style.rotation</p:attrName>
                                        </p:attrNameLst>
                                      </p:cBhvr>
                                      <p:tavLst>
                                        <p:tav tm="0">
                                          <p:val>
                                            <p:fltVal val="90"/>
                                          </p:val>
                                        </p:tav>
                                        <p:tav tm="100000">
                                          <p:val>
                                            <p:fltVal val="0"/>
                                          </p:val>
                                        </p:tav>
                                      </p:tavLst>
                                    </p:anim>
                                    <p:animEffect transition="in" filter="fade">
                                      <p:cBhvr>
                                        <p:cTn id="113" dur="1000"/>
                                        <p:tgtEl>
                                          <p:spTgt spid="4">
                                            <p:txEl>
                                              <p:pRg st="7" end="7"/>
                                            </p:txEl>
                                          </p:spTgt>
                                        </p:tgtEl>
                                      </p:cBhvr>
                                    </p:animEffect>
                                  </p:childTnLst>
                                </p:cTn>
                              </p:par>
                            </p:childTnLst>
                          </p:cTn>
                        </p:par>
                      </p:childTnLst>
                    </p:cTn>
                  </p:par>
                  <p:par>
                    <p:cTn id="114" fill="hold">
                      <p:stCondLst>
                        <p:cond delay="indefinite"/>
                      </p:stCondLst>
                      <p:childTnLst>
                        <p:par>
                          <p:cTn id="115" fill="hold">
                            <p:stCondLst>
                              <p:cond delay="0"/>
                            </p:stCondLst>
                            <p:childTnLst>
                              <p:par>
                                <p:cTn id="116" presetID="31" presetClass="entr" presetSubtype="0" fill="hold" nodeType="clickEffect">
                                  <p:stCondLst>
                                    <p:cond delay="0"/>
                                  </p:stCondLst>
                                  <p:childTnLst>
                                    <p:set>
                                      <p:cBhvr>
                                        <p:cTn id="117" dur="1" fill="hold">
                                          <p:stCondLst>
                                            <p:cond delay="0"/>
                                          </p:stCondLst>
                                        </p:cTn>
                                        <p:tgtEl>
                                          <p:spTgt spid="4">
                                            <p:txEl>
                                              <p:pRg st="8" end="8"/>
                                            </p:txEl>
                                          </p:spTgt>
                                        </p:tgtEl>
                                        <p:attrNameLst>
                                          <p:attrName>style.visibility</p:attrName>
                                        </p:attrNameLst>
                                      </p:cBhvr>
                                      <p:to>
                                        <p:strVal val="visible"/>
                                      </p:to>
                                    </p:set>
                                    <p:anim calcmode="lin" valueType="num">
                                      <p:cBhvr>
                                        <p:cTn id="118" dur="1000" fill="hold"/>
                                        <p:tgtEl>
                                          <p:spTgt spid="4">
                                            <p:txEl>
                                              <p:pRg st="8" end="8"/>
                                            </p:txEl>
                                          </p:spTgt>
                                        </p:tgtEl>
                                        <p:attrNameLst>
                                          <p:attrName>ppt_w</p:attrName>
                                        </p:attrNameLst>
                                      </p:cBhvr>
                                      <p:tavLst>
                                        <p:tav tm="0">
                                          <p:val>
                                            <p:fltVal val="0"/>
                                          </p:val>
                                        </p:tav>
                                        <p:tav tm="100000">
                                          <p:val>
                                            <p:strVal val="#ppt_w"/>
                                          </p:val>
                                        </p:tav>
                                      </p:tavLst>
                                    </p:anim>
                                    <p:anim calcmode="lin" valueType="num">
                                      <p:cBhvr>
                                        <p:cTn id="119" dur="1000" fill="hold"/>
                                        <p:tgtEl>
                                          <p:spTgt spid="4">
                                            <p:txEl>
                                              <p:pRg st="8" end="8"/>
                                            </p:txEl>
                                          </p:spTgt>
                                        </p:tgtEl>
                                        <p:attrNameLst>
                                          <p:attrName>ppt_h</p:attrName>
                                        </p:attrNameLst>
                                      </p:cBhvr>
                                      <p:tavLst>
                                        <p:tav tm="0">
                                          <p:val>
                                            <p:fltVal val="0"/>
                                          </p:val>
                                        </p:tav>
                                        <p:tav tm="100000">
                                          <p:val>
                                            <p:strVal val="#ppt_h"/>
                                          </p:val>
                                        </p:tav>
                                      </p:tavLst>
                                    </p:anim>
                                    <p:anim calcmode="lin" valueType="num">
                                      <p:cBhvr>
                                        <p:cTn id="120" dur="1000" fill="hold"/>
                                        <p:tgtEl>
                                          <p:spTgt spid="4">
                                            <p:txEl>
                                              <p:pRg st="8" end="8"/>
                                            </p:txEl>
                                          </p:spTgt>
                                        </p:tgtEl>
                                        <p:attrNameLst>
                                          <p:attrName>style.rotation</p:attrName>
                                        </p:attrNameLst>
                                      </p:cBhvr>
                                      <p:tavLst>
                                        <p:tav tm="0">
                                          <p:val>
                                            <p:fltVal val="90"/>
                                          </p:val>
                                        </p:tav>
                                        <p:tav tm="100000">
                                          <p:val>
                                            <p:fltVal val="0"/>
                                          </p:val>
                                        </p:tav>
                                      </p:tavLst>
                                    </p:anim>
                                    <p:animEffect transition="in" filter="fade">
                                      <p:cBhvr>
                                        <p:cTn id="121" dur="1000"/>
                                        <p:tgtEl>
                                          <p:spTgt spid="4">
                                            <p:txEl>
                                              <p:pRg st="8" end="8"/>
                                            </p:txEl>
                                          </p:spTgt>
                                        </p:tgtEl>
                                      </p:cBhvr>
                                    </p:animEffect>
                                  </p:childTnLst>
                                </p:cTn>
                              </p:par>
                            </p:childTnLst>
                          </p:cTn>
                        </p:par>
                      </p:childTnLst>
                    </p:cTn>
                  </p:par>
                  <p:par>
                    <p:cTn id="122" fill="hold">
                      <p:stCondLst>
                        <p:cond delay="indefinite"/>
                      </p:stCondLst>
                      <p:childTnLst>
                        <p:par>
                          <p:cTn id="123" fill="hold">
                            <p:stCondLst>
                              <p:cond delay="0"/>
                            </p:stCondLst>
                            <p:childTnLst>
                              <p:par>
                                <p:cTn id="124" presetID="31" presetClass="entr" presetSubtype="0" fill="hold" nodeType="clickEffect">
                                  <p:stCondLst>
                                    <p:cond delay="0"/>
                                  </p:stCondLst>
                                  <p:childTnLst>
                                    <p:set>
                                      <p:cBhvr>
                                        <p:cTn id="125" dur="1" fill="hold">
                                          <p:stCondLst>
                                            <p:cond delay="0"/>
                                          </p:stCondLst>
                                        </p:cTn>
                                        <p:tgtEl>
                                          <p:spTgt spid="4">
                                            <p:txEl>
                                              <p:pRg st="9" end="9"/>
                                            </p:txEl>
                                          </p:spTgt>
                                        </p:tgtEl>
                                        <p:attrNameLst>
                                          <p:attrName>style.visibility</p:attrName>
                                        </p:attrNameLst>
                                      </p:cBhvr>
                                      <p:to>
                                        <p:strVal val="visible"/>
                                      </p:to>
                                    </p:set>
                                    <p:anim calcmode="lin" valueType="num">
                                      <p:cBhvr>
                                        <p:cTn id="126" dur="1000" fill="hold"/>
                                        <p:tgtEl>
                                          <p:spTgt spid="4">
                                            <p:txEl>
                                              <p:pRg st="9" end="9"/>
                                            </p:txEl>
                                          </p:spTgt>
                                        </p:tgtEl>
                                        <p:attrNameLst>
                                          <p:attrName>ppt_w</p:attrName>
                                        </p:attrNameLst>
                                      </p:cBhvr>
                                      <p:tavLst>
                                        <p:tav tm="0">
                                          <p:val>
                                            <p:fltVal val="0"/>
                                          </p:val>
                                        </p:tav>
                                        <p:tav tm="100000">
                                          <p:val>
                                            <p:strVal val="#ppt_w"/>
                                          </p:val>
                                        </p:tav>
                                      </p:tavLst>
                                    </p:anim>
                                    <p:anim calcmode="lin" valueType="num">
                                      <p:cBhvr>
                                        <p:cTn id="127" dur="1000" fill="hold"/>
                                        <p:tgtEl>
                                          <p:spTgt spid="4">
                                            <p:txEl>
                                              <p:pRg st="9" end="9"/>
                                            </p:txEl>
                                          </p:spTgt>
                                        </p:tgtEl>
                                        <p:attrNameLst>
                                          <p:attrName>ppt_h</p:attrName>
                                        </p:attrNameLst>
                                      </p:cBhvr>
                                      <p:tavLst>
                                        <p:tav tm="0">
                                          <p:val>
                                            <p:fltVal val="0"/>
                                          </p:val>
                                        </p:tav>
                                        <p:tav tm="100000">
                                          <p:val>
                                            <p:strVal val="#ppt_h"/>
                                          </p:val>
                                        </p:tav>
                                      </p:tavLst>
                                    </p:anim>
                                    <p:anim calcmode="lin" valueType="num">
                                      <p:cBhvr>
                                        <p:cTn id="128" dur="1000" fill="hold"/>
                                        <p:tgtEl>
                                          <p:spTgt spid="4">
                                            <p:txEl>
                                              <p:pRg st="9" end="9"/>
                                            </p:txEl>
                                          </p:spTgt>
                                        </p:tgtEl>
                                        <p:attrNameLst>
                                          <p:attrName>style.rotation</p:attrName>
                                        </p:attrNameLst>
                                      </p:cBhvr>
                                      <p:tavLst>
                                        <p:tav tm="0">
                                          <p:val>
                                            <p:fltVal val="90"/>
                                          </p:val>
                                        </p:tav>
                                        <p:tav tm="100000">
                                          <p:val>
                                            <p:fltVal val="0"/>
                                          </p:val>
                                        </p:tav>
                                      </p:tavLst>
                                    </p:anim>
                                    <p:animEffect transition="in" filter="fade">
                                      <p:cBhvr>
                                        <p:cTn id="129" dur="1000"/>
                                        <p:tgtEl>
                                          <p:spTgt spid="4">
                                            <p:txEl>
                                              <p:pRg st="9" end="9"/>
                                            </p:txEl>
                                          </p:spTgt>
                                        </p:tgtEl>
                                      </p:cBhvr>
                                    </p:animEffect>
                                  </p:childTnLst>
                                </p:cTn>
                              </p:par>
                            </p:childTnLst>
                          </p:cTn>
                        </p:par>
                      </p:childTnLst>
                    </p:cTn>
                  </p:par>
                  <p:par>
                    <p:cTn id="130" fill="hold">
                      <p:stCondLst>
                        <p:cond delay="indefinite"/>
                      </p:stCondLst>
                      <p:childTnLst>
                        <p:par>
                          <p:cTn id="131" fill="hold">
                            <p:stCondLst>
                              <p:cond delay="0"/>
                            </p:stCondLst>
                            <p:childTnLst>
                              <p:par>
                                <p:cTn id="132" presetID="31" presetClass="entr" presetSubtype="0" fill="hold" nodeType="clickEffect">
                                  <p:stCondLst>
                                    <p:cond delay="0"/>
                                  </p:stCondLst>
                                  <p:childTnLst>
                                    <p:set>
                                      <p:cBhvr>
                                        <p:cTn id="133" dur="1" fill="hold">
                                          <p:stCondLst>
                                            <p:cond delay="0"/>
                                          </p:stCondLst>
                                        </p:cTn>
                                        <p:tgtEl>
                                          <p:spTgt spid="4">
                                            <p:txEl>
                                              <p:pRg st="10" end="10"/>
                                            </p:txEl>
                                          </p:spTgt>
                                        </p:tgtEl>
                                        <p:attrNameLst>
                                          <p:attrName>style.visibility</p:attrName>
                                        </p:attrNameLst>
                                      </p:cBhvr>
                                      <p:to>
                                        <p:strVal val="visible"/>
                                      </p:to>
                                    </p:set>
                                    <p:anim calcmode="lin" valueType="num">
                                      <p:cBhvr>
                                        <p:cTn id="134" dur="1000" fill="hold"/>
                                        <p:tgtEl>
                                          <p:spTgt spid="4">
                                            <p:txEl>
                                              <p:pRg st="10" end="10"/>
                                            </p:txEl>
                                          </p:spTgt>
                                        </p:tgtEl>
                                        <p:attrNameLst>
                                          <p:attrName>ppt_w</p:attrName>
                                        </p:attrNameLst>
                                      </p:cBhvr>
                                      <p:tavLst>
                                        <p:tav tm="0">
                                          <p:val>
                                            <p:fltVal val="0"/>
                                          </p:val>
                                        </p:tav>
                                        <p:tav tm="100000">
                                          <p:val>
                                            <p:strVal val="#ppt_w"/>
                                          </p:val>
                                        </p:tav>
                                      </p:tavLst>
                                    </p:anim>
                                    <p:anim calcmode="lin" valueType="num">
                                      <p:cBhvr>
                                        <p:cTn id="135" dur="1000" fill="hold"/>
                                        <p:tgtEl>
                                          <p:spTgt spid="4">
                                            <p:txEl>
                                              <p:pRg st="10" end="10"/>
                                            </p:txEl>
                                          </p:spTgt>
                                        </p:tgtEl>
                                        <p:attrNameLst>
                                          <p:attrName>ppt_h</p:attrName>
                                        </p:attrNameLst>
                                      </p:cBhvr>
                                      <p:tavLst>
                                        <p:tav tm="0">
                                          <p:val>
                                            <p:fltVal val="0"/>
                                          </p:val>
                                        </p:tav>
                                        <p:tav tm="100000">
                                          <p:val>
                                            <p:strVal val="#ppt_h"/>
                                          </p:val>
                                        </p:tav>
                                      </p:tavLst>
                                    </p:anim>
                                    <p:anim calcmode="lin" valueType="num">
                                      <p:cBhvr>
                                        <p:cTn id="136" dur="1000" fill="hold"/>
                                        <p:tgtEl>
                                          <p:spTgt spid="4">
                                            <p:txEl>
                                              <p:pRg st="10" end="10"/>
                                            </p:txEl>
                                          </p:spTgt>
                                        </p:tgtEl>
                                        <p:attrNameLst>
                                          <p:attrName>style.rotation</p:attrName>
                                        </p:attrNameLst>
                                      </p:cBhvr>
                                      <p:tavLst>
                                        <p:tav tm="0">
                                          <p:val>
                                            <p:fltVal val="90"/>
                                          </p:val>
                                        </p:tav>
                                        <p:tav tm="100000">
                                          <p:val>
                                            <p:fltVal val="0"/>
                                          </p:val>
                                        </p:tav>
                                      </p:tavLst>
                                    </p:anim>
                                    <p:animEffect transition="in" filter="fade">
                                      <p:cBhvr>
                                        <p:cTn id="137" dur="1000"/>
                                        <p:tgtEl>
                                          <p:spTgt spid="4">
                                            <p:txEl>
                                              <p:pRg st="10" end="10"/>
                                            </p:txEl>
                                          </p:spTgt>
                                        </p:tgtEl>
                                      </p:cBhvr>
                                    </p:animEffect>
                                  </p:childTnLst>
                                </p:cTn>
                              </p:par>
                            </p:childTnLst>
                          </p:cTn>
                        </p:par>
                      </p:childTnLst>
                    </p:cTn>
                  </p:par>
                  <p:par>
                    <p:cTn id="138" fill="hold">
                      <p:stCondLst>
                        <p:cond delay="indefinite"/>
                      </p:stCondLst>
                      <p:childTnLst>
                        <p:par>
                          <p:cTn id="139" fill="hold">
                            <p:stCondLst>
                              <p:cond delay="0"/>
                            </p:stCondLst>
                            <p:childTnLst>
                              <p:par>
                                <p:cTn id="140" presetID="31" presetClass="entr" presetSubtype="0" fill="hold" nodeType="clickEffect">
                                  <p:stCondLst>
                                    <p:cond delay="0"/>
                                  </p:stCondLst>
                                  <p:childTnLst>
                                    <p:set>
                                      <p:cBhvr>
                                        <p:cTn id="141" dur="1" fill="hold">
                                          <p:stCondLst>
                                            <p:cond delay="0"/>
                                          </p:stCondLst>
                                        </p:cTn>
                                        <p:tgtEl>
                                          <p:spTgt spid="4">
                                            <p:txEl>
                                              <p:pRg st="11" end="11"/>
                                            </p:txEl>
                                          </p:spTgt>
                                        </p:tgtEl>
                                        <p:attrNameLst>
                                          <p:attrName>style.visibility</p:attrName>
                                        </p:attrNameLst>
                                      </p:cBhvr>
                                      <p:to>
                                        <p:strVal val="visible"/>
                                      </p:to>
                                    </p:set>
                                    <p:anim calcmode="lin" valueType="num">
                                      <p:cBhvr>
                                        <p:cTn id="142" dur="1000" fill="hold"/>
                                        <p:tgtEl>
                                          <p:spTgt spid="4">
                                            <p:txEl>
                                              <p:pRg st="11" end="11"/>
                                            </p:txEl>
                                          </p:spTgt>
                                        </p:tgtEl>
                                        <p:attrNameLst>
                                          <p:attrName>ppt_w</p:attrName>
                                        </p:attrNameLst>
                                      </p:cBhvr>
                                      <p:tavLst>
                                        <p:tav tm="0">
                                          <p:val>
                                            <p:fltVal val="0"/>
                                          </p:val>
                                        </p:tav>
                                        <p:tav tm="100000">
                                          <p:val>
                                            <p:strVal val="#ppt_w"/>
                                          </p:val>
                                        </p:tav>
                                      </p:tavLst>
                                    </p:anim>
                                    <p:anim calcmode="lin" valueType="num">
                                      <p:cBhvr>
                                        <p:cTn id="143" dur="1000" fill="hold"/>
                                        <p:tgtEl>
                                          <p:spTgt spid="4">
                                            <p:txEl>
                                              <p:pRg st="11" end="11"/>
                                            </p:txEl>
                                          </p:spTgt>
                                        </p:tgtEl>
                                        <p:attrNameLst>
                                          <p:attrName>ppt_h</p:attrName>
                                        </p:attrNameLst>
                                      </p:cBhvr>
                                      <p:tavLst>
                                        <p:tav tm="0">
                                          <p:val>
                                            <p:fltVal val="0"/>
                                          </p:val>
                                        </p:tav>
                                        <p:tav tm="100000">
                                          <p:val>
                                            <p:strVal val="#ppt_h"/>
                                          </p:val>
                                        </p:tav>
                                      </p:tavLst>
                                    </p:anim>
                                    <p:anim calcmode="lin" valueType="num">
                                      <p:cBhvr>
                                        <p:cTn id="144" dur="1000" fill="hold"/>
                                        <p:tgtEl>
                                          <p:spTgt spid="4">
                                            <p:txEl>
                                              <p:pRg st="11" end="11"/>
                                            </p:txEl>
                                          </p:spTgt>
                                        </p:tgtEl>
                                        <p:attrNameLst>
                                          <p:attrName>style.rotation</p:attrName>
                                        </p:attrNameLst>
                                      </p:cBhvr>
                                      <p:tavLst>
                                        <p:tav tm="0">
                                          <p:val>
                                            <p:fltVal val="90"/>
                                          </p:val>
                                        </p:tav>
                                        <p:tav tm="100000">
                                          <p:val>
                                            <p:fltVal val="0"/>
                                          </p:val>
                                        </p:tav>
                                      </p:tavLst>
                                    </p:anim>
                                    <p:animEffect transition="in" filter="fade">
                                      <p:cBhvr>
                                        <p:cTn id="145" dur="1000"/>
                                        <p:tgtEl>
                                          <p:spTgt spid="4">
                                            <p:txEl>
                                              <p:pRg st="11" end="11"/>
                                            </p:txEl>
                                          </p:spTgt>
                                        </p:tgtEl>
                                      </p:cBhvr>
                                    </p:animEffect>
                                  </p:childTnLst>
                                </p:cTn>
                              </p:par>
                            </p:childTnLst>
                          </p:cTn>
                        </p:par>
                      </p:childTnLst>
                    </p:cTn>
                  </p:par>
                  <p:par>
                    <p:cTn id="146" fill="hold">
                      <p:stCondLst>
                        <p:cond delay="indefinite"/>
                      </p:stCondLst>
                      <p:childTnLst>
                        <p:par>
                          <p:cTn id="147" fill="hold">
                            <p:stCondLst>
                              <p:cond delay="0"/>
                            </p:stCondLst>
                            <p:childTnLst>
                              <p:par>
                                <p:cTn id="148" presetID="31" presetClass="entr" presetSubtype="0" fill="hold" nodeType="clickEffect">
                                  <p:stCondLst>
                                    <p:cond delay="0"/>
                                  </p:stCondLst>
                                  <p:childTnLst>
                                    <p:set>
                                      <p:cBhvr>
                                        <p:cTn id="149" dur="1" fill="hold">
                                          <p:stCondLst>
                                            <p:cond delay="0"/>
                                          </p:stCondLst>
                                        </p:cTn>
                                        <p:tgtEl>
                                          <p:spTgt spid="4">
                                            <p:txEl>
                                              <p:pRg st="12" end="12"/>
                                            </p:txEl>
                                          </p:spTgt>
                                        </p:tgtEl>
                                        <p:attrNameLst>
                                          <p:attrName>style.visibility</p:attrName>
                                        </p:attrNameLst>
                                      </p:cBhvr>
                                      <p:to>
                                        <p:strVal val="visible"/>
                                      </p:to>
                                    </p:set>
                                    <p:anim calcmode="lin" valueType="num">
                                      <p:cBhvr>
                                        <p:cTn id="150" dur="1000" fill="hold"/>
                                        <p:tgtEl>
                                          <p:spTgt spid="4">
                                            <p:txEl>
                                              <p:pRg st="12" end="12"/>
                                            </p:txEl>
                                          </p:spTgt>
                                        </p:tgtEl>
                                        <p:attrNameLst>
                                          <p:attrName>ppt_w</p:attrName>
                                        </p:attrNameLst>
                                      </p:cBhvr>
                                      <p:tavLst>
                                        <p:tav tm="0">
                                          <p:val>
                                            <p:fltVal val="0"/>
                                          </p:val>
                                        </p:tav>
                                        <p:tav tm="100000">
                                          <p:val>
                                            <p:strVal val="#ppt_w"/>
                                          </p:val>
                                        </p:tav>
                                      </p:tavLst>
                                    </p:anim>
                                    <p:anim calcmode="lin" valueType="num">
                                      <p:cBhvr>
                                        <p:cTn id="151" dur="1000" fill="hold"/>
                                        <p:tgtEl>
                                          <p:spTgt spid="4">
                                            <p:txEl>
                                              <p:pRg st="12" end="12"/>
                                            </p:txEl>
                                          </p:spTgt>
                                        </p:tgtEl>
                                        <p:attrNameLst>
                                          <p:attrName>ppt_h</p:attrName>
                                        </p:attrNameLst>
                                      </p:cBhvr>
                                      <p:tavLst>
                                        <p:tav tm="0">
                                          <p:val>
                                            <p:fltVal val="0"/>
                                          </p:val>
                                        </p:tav>
                                        <p:tav tm="100000">
                                          <p:val>
                                            <p:strVal val="#ppt_h"/>
                                          </p:val>
                                        </p:tav>
                                      </p:tavLst>
                                    </p:anim>
                                    <p:anim calcmode="lin" valueType="num">
                                      <p:cBhvr>
                                        <p:cTn id="152" dur="1000" fill="hold"/>
                                        <p:tgtEl>
                                          <p:spTgt spid="4">
                                            <p:txEl>
                                              <p:pRg st="12" end="12"/>
                                            </p:txEl>
                                          </p:spTgt>
                                        </p:tgtEl>
                                        <p:attrNameLst>
                                          <p:attrName>style.rotation</p:attrName>
                                        </p:attrNameLst>
                                      </p:cBhvr>
                                      <p:tavLst>
                                        <p:tav tm="0">
                                          <p:val>
                                            <p:fltVal val="90"/>
                                          </p:val>
                                        </p:tav>
                                        <p:tav tm="100000">
                                          <p:val>
                                            <p:fltVal val="0"/>
                                          </p:val>
                                        </p:tav>
                                      </p:tavLst>
                                    </p:anim>
                                    <p:animEffect transition="in" filter="fade">
                                      <p:cBhvr>
                                        <p:cTn id="153" dur="1000"/>
                                        <p:tgtEl>
                                          <p:spTgt spid="4">
                                            <p:txEl>
                                              <p:pRg st="12" end="12"/>
                                            </p:txEl>
                                          </p:spTgt>
                                        </p:tgtEl>
                                      </p:cBhvr>
                                    </p:animEffect>
                                  </p:childTnLst>
                                </p:cTn>
                              </p:par>
                            </p:childTnLst>
                          </p:cTn>
                        </p:par>
                      </p:childTnLst>
                    </p:cTn>
                  </p:par>
                  <p:par>
                    <p:cTn id="154" fill="hold">
                      <p:stCondLst>
                        <p:cond delay="indefinite"/>
                      </p:stCondLst>
                      <p:childTnLst>
                        <p:par>
                          <p:cTn id="155" fill="hold">
                            <p:stCondLst>
                              <p:cond delay="0"/>
                            </p:stCondLst>
                            <p:childTnLst>
                              <p:par>
                                <p:cTn id="156" presetID="31" presetClass="entr" presetSubtype="0" fill="hold" nodeType="clickEffect">
                                  <p:stCondLst>
                                    <p:cond delay="0"/>
                                  </p:stCondLst>
                                  <p:childTnLst>
                                    <p:set>
                                      <p:cBhvr>
                                        <p:cTn id="157" dur="1" fill="hold">
                                          <p:stCondLst>
                                            <p:cond delay="0"/>
                                          </p:stCondLst>
                                        </p:cTn>
                                        <p:tgtEl>
                                          <p:spTgt spid="4">
                                            <p:txEl>
                                              <p:pRg st="13" end="13"/>
                                            </p:txEl>
                                          </p:spTgt>
                                        </p:tgtEl>
                                        <p:attrNameLst>
                                          <p:attrName>style.visibility</p:attrName>
                                        </p:attrNameLst>
                                      </p:cBhvr>
                                      <p:to>
                                        <p:strVal val="visible"/>
                                      </p:to>
                                    </p:set>
                                    <p:anim calcmode="lin" valueType="num">
                                      <p:cBhvr>
                                        <p:cTn id="158" dur="1000" fill="hold"/>
                                        <p:tgtEl>
                                          <p:spTgt spid="4">
                                            <p:txEl>
                                              <p:pRg st="13" end="13"/>
                                            </p:txEl>
                                          </p:spTgt>
                                        </p:tgtEl>
                                        <p:attrNameLst>
                                          <p:attrName>ppt_w</p:attrName>
                                        </p:attrNameLst>
                                      </p:cBhvr>
                                      <p:tavLst>
                                        <p:tav tm="0">
                                          <p:val>
                                            <p:fltVal val="0"/>
                                          </p:val>
                                        </p:tav>
                                        <p:tav tm="100000">
                                          <p:val>
                                            <p:strVal val="#ppt_w"/>
                                          </p:val>
                                        </p:tav>
                                      </p:tavLst>
                                    </p:anim>
                                    <p:anim calcmode="lin" valueType="num">
                                      <p:cBhvr>
                                        <p:cTn id="159" dur="1000" fill="hold"/>
                                        <p:tgtEl>
                                          <p:spTgt spid="4">
                                            <p:txEl>
                                              <p:pRg st="13" end="13"/>
                                            </p:txEl>
                                          </p:spTgt>
                                        </p:tgtEl>
                                        <p:attrNameLst>
                                          <p:attrName>ppt_h</p:attrName>
                                        </p:attrNameLst>
                                      </p:cBhvr>
                                      <p:tavLst>
                                        <p:tav tm="0">
                                          <p:val>
                                            <p:fltVal val="0"/>
                                          </p:val>
                                        </p:tav>
                                        <p:tav tm="100000">
                                          <p:val>
                                            <p:strVal val="#ppt_h"/>
                                          </p:val>
                                        </p:tav>
                                      </p:tavLst>
                                    </p:anim>
                                    <p:anim calcmode="lin" valueType="num">
                                      <p:cBhvr>
                                        <p:cTn id="160" dur="1000" fill="hold"/>
                                        <p:tgtEl>
                                          <p:spTgt spid="4">
                                            <p:txEl>
                                              <p:pRg st="13" end="13"/>
                                            </p:txEl>
                                          </p:spTgt>
                                        </p:tgtEl>
                                        <p:attrNameLst>
                                          <p:attrName>style.rotation</p:attrName>
                                        </p:attrNameLst>
                                      </p:cBhvr>
                                      <p:tavLst>
                                        <p:tav tm="0">
                                          <p:val>
                                            <p:fltVal val="90"/>
                                          </p:val>
                                        </p:tav>
                                        <p:tav tm="100000">
                                          <p:val>
                                            <p:fltVal val="0"/>
                                          </p:val>
                                        </p:tav>
                                      </p:tavLst>
                                    </p:anim>
                                    <p:animEffect transition="in" filter="fade">
                                      <p:cBhvr>
                                        <p:cTn id="161" dur="1000"/>
                                        <p:tgtEl>
                                          <p:spTgt spid="4">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rgbClr val="2E2B21"/>
      </a:dk1>
      <a:lt1>
        <a:srgbClr val="FFFFFF"/>
      </a:lt1>
      <a:dk2>
        <a:srgbClr val="605B4F"/>
      </a:dk2>
      <a:lt2>
        <a:srgbClr val="D8D6BE"/>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blipFill rotWithShape="1">
          <a:blip xmlns:r="http://schemas.openxmlformats.org/officeDocument/2006/relationships" r:embed="rId1">
            <a:duotone>
              <a:schemeClr val="phClr">
                <a:tint val="98000"/>
              </a:schemeClr>
              <a:schemeClr val="phClr">
                <a:shade val="89000"/>
                <a:satMod val="145000"/>
              </a:schemeClr>
            </a:duotone>
          </a:blip>
          <a:tile tx="0" ty="0" sx="32000" sy="32000" flip="none" algn="tl"/>
        </a:blipFill>
        <a:blipFill rotWithShape="1">
          <a:blip xmlns:r="http://schemas.openxmlformats.org/officeDocument/2006/relationships" r:embed="rId2">
            <a:duotone>
              <a:schemeClr val="phClr">
                <a:tint val="98000"/>
              </a:schemeClr>
              <a:schemeClr val="phClr">
                <a:shade val="95000"/>
              </a:schemeClr>
            </a:duotone>
          </a:blip>
          <a:tile tx="0" ty="0" sx="32000" sy="32000" flip="none" algn="tl"/>
        </a:blipFill>
      </a:bgFillStyleLst>
    </a:fmtScheme>
  </a:themeElements>
  <a:objectDefaults/>
  <a:extraClrSchemeLst/>
  <a:extLst>
    <a:ext uri="{05A4C25C-085E-4340-85A3-A5531E510DB2}">
      <thm15:themeFamily xmlns:thm15="http://schemas.microsoft.com/office/thememl/2012/main" name="Integral" id="{3577F8C9-A904-41D8-97D2-FD898F53F20E}" vid="{090DCB5F-146D-478A-852A-34B16FE9F3A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1638</TotalTime>
  <Words>1893</Words>
  <Application>Microsoft Office PowerPoint</Application>
  <PresentationFormat>Widescreen</PresentationFormat>
  <Paragraphs>184</Paragraphs>
  <Slides>15</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Angsana New</vt:lpstr>
      <vt:lpstr>Calibri</vt:lpstr>
      <vt:lpstr>Tw Cen MT</vt:lpstr>
      <vt:lpstr>Tw Cen MT Condensed</vt:lpstr>
      <vt:lpstr>Wingdings</vt:lpstr>
      <vt:lpstr>Wingdings 3</vt:lpstr>
      <vt:lpstr>Integral</vt:lpstr>
      <vt:lpstr>Authoritarian States</vt:lpstr>
      <vt:lpstr>Political Ideologies</vt:lpstr>
      <vt:lpstr>Political Ideologies</vt:lpstr>
      <vt:lpstr>PowerPoint Presentation</vt:lpstr>
      <vt:lpstr>Political Ideologies- Terms</vt:lpstr>
      <vt:lpstr>Misconceptions and their impact</vt:lpstr>
      <vt:lpstr>Content for Authoritarian States</vt:lpstr>
      <vt:lpstr>Content for Authoritarian States</vt:lpstr>
      <vt:lpstr>Emergence of Stalin</vt:lpstr>
      <vt:lpstr>Consolidation of rule</vt:lpstr>
      <vt:lpstr>Consolidation of Rule</vt:lpstr>
      <vt:lpstr>Consolidation of Rule: Foreign POlicy</vt:lpstr>
      <vt:lpstr>Foreign Policy Overview</vt:lpstr>
      <vt:lpstr>Aims and Results: Domestic Policies Economic</vt:lpstr>
      <vt:lpstr>Aims of policies: Domestic Policies</vt:lpstr>
    </vt:vector>
  </TitlesOfParts>
  <Company>Cobb County School District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Authoritarian States</dc:title>
  <dc:creator>Donald Lynch</dc:creator>
  <cp:lastModifiedBy>Donald Lynch</cp:lastModifiedBy>
  <cp:revision>51</cp:revision>
  <dcterms:created xsi:type="dcterms:W3CDTF">2016-05-19T16:41:30Z</dcterms:created>
  <dcterms:modified xsi:type="dcterms:W3CDTF">2019-04-17T11:41:59Z</dcterms:modified>
</cp:coreProperties>
</file>