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6" r:id="rId5"/>
    <p:sldId id="257" r:id="rId6"/>
    <p:sldId id="258" r:id="rId7"/>
    <p:sldId id="259" r:id="rId8"/>
    <p:sldId id="266" r:id="rId9"/>
    <p:sldId id="260" r:id="rId10"/>
    <p:sldId id="272" r:id="rId11"/>
    <p:sldId id="261" r:id="rId12"/>
    <p:sldId id="273" r:id="rId13"/>
    <p:sldId id="267" r:id="rId14"/>
    <p:sldId id="268" r:id="rId15"/>
    <p:sldId id="269" r:id="rId16"/>
    <p:sldId id="263" r:id="rId17"/>
    <p:sldId id="264" r:id="rId18"/>
    <p:sldId id="265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EDC166-1FB3-415B-9670-2BC21AEB28AA}" v="101" dt="2022-01-07T14:59:24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8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ald Lynch" userId="874aedd4-8584-4ce0-af62-304e8e867e63" providerId="ADAL" clId="{CBA7D7AF-8FDB-42C6-AD34-4E3662A63D09}"/>
    <pc:docChg chg="custSel addSld modSld">
      <pc:chgData name="Donald Lynch" userId="874aedd4-8584-4ce0-af62-304e8e867e63" providerId="ADAL" clId="{CBA7D7AF-8FDB-42C6-AD34-4E3662A63D09}" dt="2020-12-15T15:31:06.332" v="2072" actId="20577"/>
      <pc:docMkLst>
        <pc:docMk/>
      </pc:docMkLst>
      <pc:sldChg chg="modSp">
        <pc:chgData name="Donald Lynch" userId="874aedd4-8584-4ce0-af62-304e8e867e63" providerId="ADAL" clId="{CBA7D7AF-8FDB-42C6-AD34-4E3662A63D09}" dt="2020-12-15T15:30:42.298" v="2033" actId="20577"/>
        <pc:sldMkLst>
          <pc:docMk/>
          <pc:sldMk cId="3745410490" sldId="259"/>
        </pc:sldMkLst>
        <pc:spChg chg="mod">
          <ac:chgData name="Donald Lynch" userId="874aedd4-8584-4ce0-af62-304e8e867e63" providerId="ADAL" clId="{CBA7D7AF-8FDB-42C6-AD34-4E3662A63D09}" dt="2020-12-15T15:30:42.298" v="2033" actId="20577"/>
          <ac:spMkLst>
            <pc:docMk/>
            <pc:sldMk cId="3745410490" sldId="259"/>
            <ac:spMk id="3" creationId="{5F737A0F-1543-4AFD-9DED-6F66B85AF5B0}"/>
          </ac:spMkLst>
        </pc:spChg>
      </pc:sldChg>
      <pc:sldChg chg="modSp">
        <pc:chgData name="Donald Lynch" userId="874aedd4-8584-4ce0-af62-304e8e867e63" providerId="ADAL" clId="{CBA7D7AF-8FDB-42C6-AD34-4E3662A63D09}" dt="2020-12-15T15:14:42.032" v="501" actId="20577"/>
        <pc:sldMkLst>
          <pc:docMk/>
          <pc:sldMk cId="3470751239" sldId="261"/>
        </pc:sldMkLst>
        <pc:spChg chg="mod">
          <ac:chgData name="Donald Lynch" userId="874aedd4-8584-4ce0-af62-304e8e867e63" providerId="ADAL" clId="{CBA7D7AF-8FDB-42C6-AD34-4E3662A63D09}" dt="2020-12-15T15:14:42.032" v="501" actId="20577"/>
          <ac:spMkLst>
            <pc:docMk/>
            <pc:sldMk cId="3470751239" sldId="261"/>
            <ac:spMk id="3" creationId="{4292207D-CB05-4356-9A33-C558C8545B09}"/>
          </ac:spMkLst>
        </pc:spChg>
      </pc:sldChg>
      <pc:sldChg chg="modSp add">
        <pc:chgData name="Donald Lynch" userId="874aedd4-8584-4ce0-af62-304e8e867e63" providerId="ADAL" clId="{CBA7D7AF-8FDB-42C6-AD34-4E3662A63D09}" dt="2020-12-15T15:29:09.041" v="1987" actId="20577"/>
        <pc:sldMkLst>
          <pc:docMk/>
          <pc:sldMk cId="2061253103" sldId="262"/>
        </pc:sldMkLst>
        <pc:spChg chg="mod">
          <ac:chgData name="Donald Lynch" userId="874aedd4-8584-4ce0-af62-304e8e867e63" providerId="ADAL" clId="{CBA7D7AF-8FDB-42C6-AD34-4E3662A63D09}" dt="2020-12-15T15:00:12.082" v="160" actId="20577"/>
          <ac:spMkLst>
            <pc:docMk/>
            <pc:sldMk cId="2061253103" sldId="262"/>
            <ac:spMk id="2" creationId="{BCC7AD8D-DCCD-4A93-A094-27ACBA3CD686}"/>
          </ac:spMkLst>
        </pc:spChg>
        <pc:spChg chg="mod">
          <ac:chgData name="Donald Lynch" userId="874aedd4-8584-4ce0-af62-304e8e867e63" providerId="ADAL" clId="{CBA7D7AF-8FDB-42C6-AD34-4E3662A63D09}" dt="2020-12-15T15:29:09.041" v="1987" actId="20577"/>
          <ac:spMkLst>
            <pc:docMk/>
            <pc:sldMk cId="2061253103" sldId="262"/>
            <ac:spMk id="3" creationId="{2E83663F-36FE-4766-8F27-68F149586A02}"/>
          </ac:spMkLst>
        </pc:spChg>
      </pc:sldChg>
      <pc:sldChg chg="modSp add">
        <pc:chgData name="Donald Lynch" userId="874aedd4-8584-4ce0-af62-304e8e867e63" providerId="ADAL" clId="{CBA7D7AF-8FDB-42C6-AD34-4E3662A63D09}" dt="2020-12-15T15:31:06.332" v="2072" actId="20577"/>
        <pc:sldMkLst>
          <pc:docMk/>
          <pc:sldMk cId="1550283188" sldId="263"/>
        </pc:sldMkLst>
        <pc:spChg chg="mod">
          <ac:chgData name="Donald Lynch" userId="874aedd4-8584-4ce0-af62-304e8e867e63" providerId="ADAL" clId="{CBA7D7AF-8FDB-42C6-AD34-4E3662A63D09}" dt="2020-12-15T15:31:06.332" v="2072" actId="20577"/>
          <ac:spMkLst>
            <pc:docMk/>
            <pc:sldMk cId="1550283188" sldId="263"/>
            <ac:spMk id="2" creationId="{DCD899C2-F316-4E57-9983-62477F4E222F}"/>
          </ac:spMkLst>
        </pc:spChg>
      </pc:sldChg>
    </pc:docChg>
  </pc:docChgLst>
  <pc:docChgLst>
    <pc:chgData name="Donald Lynch" userId="874aedd4-8584-4ce0-af62-304e8e867e63" providerId="ADAL" clId="{3EEDC166-1FB3-415B-9670-2BC21AEB28AA}"/>
    <pc:docChg chg="undo custSel addSld delSld modSld">
      <pc:chgData name="Donald Lynch" userId="874aedd4-8584-4ce0-af62-304e8e867e63" providerId="ADAL" clId="{3EEDC166-1FB3-415B-9670-2BC21AEB28AA}" dt="2022-01-07T14:59:24.922" v="2992"/>
      <pc:docMkLst>
        <pc:docMk/>
      </pc:docMkLst>
      <pc:sldChg chg="addSp delSp modSp mod setBg modAnim">
        <pc:chgData name="Donald Lynch" userId="874aedd4-8584-4ce0-af62-304e8e867e63" providerId="ADAL" clId="{3EEDC166-1FB3-415B-9670-2BC21AEB28AA}" dt="2022-01-07T13:46:08.255" v="1588"/>
        <pc:sldMkLst>
          <pc:docMk/>
          <pc:sldMk cId="1581202769" sldId="257"/>
        </pc:sldMkLst>
        <pc:spChg chg="mod">
          <ac:chgData name="Donald Lynch" userId="874aedd4-8584-4ce0-af62-304e8e867e63" providerId="ADAL" clId="{3EEDC166-1FB3-415B-9670-2BC21AEB28AA}" dt="2022-01-07T13:45:14.633" v="1545" actId="1076"/>
          <ac:spMkLst>
            <pc:docMk/>
            <pc:sldMk cId="1581202769" sldId="257"/>
            <ac:spMk id="2" creationId="{8BAA4B6C-5BF2-4CEF-910F-B1180F2FF16A}"/>
          </ac:spMkLst>
        </pc:spChg>
        <pc:spChg chg="mod">
          <ac:chgData name="Donald Lynch" userId="874aedd4-8584-4ce0-af62-304e8e867e63" providerId="ADAL" clId="{3EEDC166-1FB3-415B-9670-2BC21AEB28AA}" dt="2022-01-07T13:45:19.231" v="1550" actId="27636"/>
          <ac:spMkLst>
            <pc:docMk/>
            <pc:sldMk cId="1581202769" sldId="257"/>
            <ac:spMk id="3" creationId="{E83891A7-7718-488C-A7B7-909A3EF350F2}"/>
          </ac:spMkLst>
        </pc:spChg>
        <pc:spChg chg="add del">
          <ac:chgData name="Donald Lynch" userId="874aedd4-8584-4ce0-af62-304e8e867e63" providerId="ADAL" clId="{3EEDC166-1FB3-415B-9670-2BC21AEB28AA}" dt="2022-01-07T13:44:53.306" v="1539" actId="26606"/>
          <ac:spMkLst>
            <pc:docMk/>
            <pc:sldMk cId="1581202769" sldId="257"/>
            <ac:spMk id="9" creationId="{BC733717-8978-4840-8762-A474DFA6250A}"/>
          </ac:spMkLst>
        </pc:spChg>
        <pc:spChg chg="add del">
          <ac:chgData name="Donald Lynch" userId="874aedd4-8584-4ce0-af62-304e8e867e63" providerId="ADAL" clId="{3EEDC166-1FB3-415B-9670-2BC21AEB28AA}" dt="2022-01-07T13:45:03.988" v="1542" actId="26606"/>
          <ac:spMkLst>
            <pc:docMk/>
            <pc:sldMk cId="1581202769" sldId="257"/>
            <ac:spMk id="11" creationId="{9B1EA695-E9E0-4AA9-88C1-F2CA375AFA00}"/>
          </ac:spMkLst>
        </pc:spChg>
        <pc:spChg chg="add">
          <ac:chgData name="Donald Lynch" userId="874aedd4-8584-4ce0-af62-304e8e867e63" providerId="ADAL" clId="{3EEDC166-1FB3-415B-9670-2BC21AEB28AA}" dt="2022-01-07T13:45:03.988" v="1542" actId="26606"/>
          <ac:spMkLst>
            <pc:docMk/>
            <pc:sldMk cId="1581202769" sldId="257"/>
            <ac:spMk id="16" creationId="{BC733717-8978-4840-8762-A474DFA6250A}"/>
          </ac:spMkLst>
        </pc:spChg>
        <pc:picChg chg="add mod">
          <ac:chgData name="Donald Lynch" userId="874aedd4-8584-4ce0-af62-304e8e867e63" providerId="ADAL" clId="{3EEDC166-1FB3-415B-9670-2BC21AEB28AA}" dt="2022-01-07T13:45:03.988" v="1542" actId="26606"/>
          <ac:picMkLst>
            <pc:docMk/>
            <pc:sldMk cId="1581202769" sldId="257"/>
            <ac:picMk id="4" creationId="{99917AEC-5ACB-40E3-9D63-75B77C8256D8}"/>
          </ac:picMkLst>
        </pc:picChg>
      </pc:sldChg>
      <pc:sldChg chg="modAnim">
        <pc:chgData name="Donald Lynch" userId="874aedd4-8584-4ce0-af62-304e8e867e63" providerId="ADAL" clId="{3EEDC166-1FB3-415B-9670-2BC21AEB28AA}" dt="2022-01-07T13:46:10.807" v="1589"/>
        <pc:sldMkLst>
          <pc:docMk/>
          <pc:sldMk cId="2872682487" sldId="258"/>
        </pc:sldMkLst>
      </pc:sldChg>
      <pc:sldChg chg="modAnim">
        <pc:chgData name="Donald Lynch" userId="874aedd4-8584-4ce0-af62-304e8e867e63" providerId="ADAL" clId="{3EEDC166-1FB3-415B-9670-2BC21AEB28AA}" dt="2022-01-07T13:46:13.237" v="1590"/>
        <pc:sldMkLst>
          <pc:docMk/>
          <pc:sldMk cId="3745410490" sldId="259"/>
        </pc:sldMkLst>
      </pc:sldChg>
      <pc:sldChg chg="modAnim">
        <pc:chgData name="Donald Lynch" userId="874aedd4-8584-4ce0-af62-304e8e867e63" providerId="ADAL" clId="{3EEDC166-1FB3-415B-9670-2BC21AEB28AA}" dt="2022-01-07T13:46:16.941" v="1591"/>
        <pc:sldMkLst>
          <pc:docMk/>
          <pc:sldMk cId="2500408037" sldId="260"/>
        </pc:sldMkLst>
      </pc:sldChg>
      <pc:sldChg chg="modAnim">
        <pc:chgData name="Donald Lynch" userId="874aedd4-8584-4ce0-af62-304e8e867e63" providerId="ADAL" clId="{3EEDC166-1FB3-415B-9670-2BC21AEB28AA}" dt="2022-01-07T13:49:11.035" v="1748"/>
        <pc:sldMkLst>
          <pc:docMk/>
          <pc:sldMk cId="3470751239" sldId="261"/>
        </pc:sldMkLst>
      </pc:sldChg>
      <pc:sldChg chg="modSp del mod modAnim">
        <pc:chgData name="Donald Lynch" userId="874aedd4-8584-4ce0-af62-304e8e867e63" providerId="ADAL" clId="{3EEDC166-1FB3-415B-9670-2BC21AEB28AA}" dt="2022-01-07T13:58:15.659" v="2890" actId="2696"/>
        <pc:sldMkLst>
          <pc:docMk/>
          <pc:sldMk cId="2061253103" sldId="262"/>
        </pc:sldMkLst>
        <pc:spChg chg="mod">
          <ac:chgData name="Donald Lynch" userId="874aedd4-8584-4ce0-af62-304e8e867e63" providerId="ADAL" clId="{3EEDC166-1FB3-415B-9670-2BC21AEB28AA}" dt="2022-01-07T13:48:57.221" v="1747" actId="27636"/>
          <ac:spMkLst>
            <pc:docMk/>
            <pc:sldMk cId="2061253103" sldId="262"/>
            <ac:spMk id="3" creationId="{2E83663F-36FE-4766-8F27-68F149586A02}"/>
          </ac:spMkLst>
        </pc:spChg>
      </pc:sldChg>
      <pc:sldChg chg="addSp delSp modSp mod modClrScheme modAnim chgLayout">
        <pc:chgData name="Donald Lynch" userId="874aedd4-8584-4ce0-af62-304e8e867e63" providerId="ADAL" clId="{3EEDC166-1FB3-415B-9670-2BC21AEB28AA}" dt="2022-01-07T14:00:15.204" v="2937" actId="700"/>
        <pc:sldMkLst>
          <pc:docMk/>
          <pc:sldMk cId="1550283188" sldId="263"/>
        </pc:sldMkLst>
        <pc:spChg chg="mod ord">
          <ac:chgData name="Donald Lynch" userId="874aedd4-8584-4ce0-af62-304e8e867e63" providerId="ADAL" clId="{3EEDC166-1FB3-415B-9670-2BC21AEB28AA}" dt="2022-01-07T14:00:15.204" v="2937" actId="700"/>
          <ac:spMkLst>
            <pc:docMk/>
            <pc:sldMk cId="1550283188" sldId="263"/>
            <ac:spMk id="2" creationId="{DCD899C2-F316-4E57-9983-62477F4E222F}"/>
          </ac:spMkLst>
        </pc:spChg>
        <pc:spChg chg="mod ord">
          <ac:chgData name="Donald Lynch" userId="874aedd4-8584-4ce0-af62-304e8e867e63" providerId="ADAL" clId="{3EEDC166-1FB3-415B-9670-2BC21AEB28AA}" dt="2022-01-07T14:00:15.204" v="2937" actId="700"/>
          <ac:spMkLst>
            <pc:docMk/>
            <pc:sldMk cId="1550283188" sldId="263"/>
            <ac:spMk id="3" creationId="{F7911F67-098F-42D7-AB05-BAA0620CA9C3}"/>
          </ac:spMkLst>
        </pc:spChg>
        <pc:spChg chg="add del mod ord">
          <ac:chgData name="Donald Lynch" userId="874aedd4-8584-4ce0-af62-304e8e867e63" providerId="ADAL" clId="{3EEDC166-1FB3-415B-9670-2BC21AEB28AA}" dt="2022-01-07T14:00:15.204" v="2937" actId="700"/>
          <ac:spMkLst>
            <pc:docMk/>
            <pc:sldMk cId="1550283188" sldId="263"/>
            <ac:spMk id="5" creationId="{35E0CB91-D2E9-49DA-9CAE-4333BA44646E}"/>
          </ac:spMkLst>
        </pc:spChg>
        <pc:picChg chg="add del">
          <ac:chgData name="Donald Lynch" userId="874aedd4-8584-4ce0-af62-304e8e867e63" providerId="ADAL" clId="{3EEDC166-1FB3-415B-9670-2BC21AEB28AA}" dt="2022-01-07T13:59:51.249" v="2925" actId="478"/>
          <ac:picMkLst>
            <pc:docMk/>
            <pc:sldMk cId="1550283188" sldId="263"/>
            <ac:picMk id="4" creationId="{CD481A4A-996B-48E9-A856-3CC9D371C700}"/>
          </ac:picMkLst>
        </pc:picChg>
        <pc:picChg chg="add del mod">
          <ac:chgData name="Donald Lynch" userId="874aedd4-8584-4ce0-af62-304e8e867e63" providerId="ADAL" clId="{3EEDC166-1FB3-415B-9670-2BC21AEB28AA}" dt="2022-01-07T14:00:14.823" v="2936"/>
          <ac:picMkLst>
            <pc:docMk/>
            <pc:sldMk cId="1550283188" sldId="263"/>
            <ac:picMk id="6" creationId="{741F19A5-9E8B-4CAC-967A-4628C458167B}"/>
          </ac:picMkLst>
        </pc:picChg>
      </pc:sldChg>
      <pc:sldChg chg="addSp delSp modSp new mod setBg modAnim">
        <pc:chgData name="Donald Lynch" userId="874aedd4-8584-4ce0-af62-304e8e867e63" providerId="ADAL" clId="{3EEDC166-1FB3-415B-9670-2BC21AEB28AA}" dt="2022-01-07T14:59:24.922" v="2992"/>
        <pc:sldMkLst>
          <pc:docMk/>
          <pc:sldMk cId="385895" sldId="264"/>
        </pc:sldMkLst>
        <pc:spChg chg="mod">
          <ac:chgData name="Donald Lynch" userId="874aedd4-8584-4ce0-af62-304e8e867e63" providerId="ADAL" clId="{3EEDC166-1FB3-415B-9670-2BC21AEB28AA}" dt="2022-01-07T14:00:43.363" v="2942" actId="1076"/>
          <ac:spMkLst>
            <pc:docMk/>
            <pc:sldMk cId="385895" sldId="264"/>
            <ac:spMk id="2" creationId="{1A03FBBF-3964-4D70-94EF-9636931F5B71}"/>
          </ac:spMkLst>
        </pc:spChg>
        <pc:spChg chg="del mod">
          <ac:chgData name="Donald Lynch" userId="874aedd4-8584-4ce0-af62-304e8e867e63" providerId="ADAL" clId="{3EEDC166-1FB3-415B-9670-2BC21AEB28AA}" dt="2022-01-07T13:44:26.692" v="1536" actId="26606"/>
          <ac:spMkLst>
            <pc:docMk/>
            <pc:sldMk cId="385895" sldId="264"/>
            <ac:spMk id="3" creationId="{CAF3CA73-6C1D-40F4-88C6-357F6AE64219}"/>
          </ac:spMkLst>
        </pc:spChg>
        <pc:spChg chg="add">
          <ac:chgData name="Donald Lynch" userId="874aedd4-8584-4ce0-af62-304e8e867e63" providerId="ADAL" clId="{3EEDC166-1FB3-415B-9670-2BC21AEB28AA}" dt="2022-01-07T14:00:30.006" v="2939" actId="26606"/>
          <ac:spMkLst>
            <pc:docMk/>
            <pc:sldMk cId="385895" sldId="264"/>
            <ac:spMk id="10" creationId="{89433518-3909-462F-8303-864C2A833ED7}"/>
          </ac:spMkLst>
        </pc:spChg>
        <pc:graphicFrameChg chg="add mod ord modGraphic">
          <ac:chgData name="Donald Lynch" userId="874aedd4-8584-4ce0-af62-304e8e867e63" providerId="ADAL" clId="{3EEDC166-1FB3-415B-9670-2BC21AEB28AA}" dt="2022-01-07T14:01:29.101" v="2967" actId="403"/>
          <ac:graphicFrameMkLst>
            <pc:docMk/>
            <pc:sldMk cId="385895" sldId="264"/>
            <ac:graphicFrameMk id="5" creationId="{FE0CF941-8AAA-411E-B676-C229C25D66D2}"/>
          </ac:graphicFrameMkLst>
        </pc:graphicFrameChg>
        <pc:picChg chg="add mod">
          <ac:chgData name="Donald Lynch" userId="874aedd4-8584-4ce0-af62-304e8e867e63" providerId="ADAL" clId="{3EEDC166-1FB3-415B-9670-2BC21AEB28AA}" dt="2022-01-07T14:00:30.006" v="2939" actId="26606"/>
          <ac:picMkLst>
            <pc:docMk/>
            <pc:sldMk cId="385895" sldId="264"/>
            <ac:picMk id="4" creationId="{334CA373-5DFE-439E-81FD-2A0572ADA19A}"/>
          </ac:picMkLst>
        </pc:picChg>
      </pc:sldChg>
      <pc:sldChg chg="addSp modSp new mod setBg modAnim">
        <pc:chgData name="Donald Lynch" userId="874aedd4-8584-4ce0-af62-304e8e867e63" providerId="ADAL" clId="{3EEDC166-1FB3-415B-9670-2BC21AEB28AA}" dt="2022-01-07T14:59:00.496" v="2988"/>
        <pc:sldMkLst>
          <pc:docMk/>
          <pc:sldMk cId="2866335068" sldId="265"/>
        </pc:sldMkLst>
        <pc:spChg chg="mod">
          <ac:chgData name="Donald Lynch" userId="874aedd4-8584-4ce0-af62-304e8e867e63" providerId="ADAL" clId="{3EEDC166-1FB3-415B-9670-2BC21AEB28AA}" dt="2022-01-07T13:43:58.178" v="1535" actId="26606"/>
          <ac:spMkLst>
            <pc:docMk/>
            <pc:sldMk cId="2866335068" sldId="265"/>
            <ac:spMk id="2" creationId="{B3764DF4-67C8-4313-A9F3-D977985CC3A3}"/>
          </ac:spMkLst>
        </pc:spChg>
        <pc:spChg chg="mod">
          <ac:chgData name="Donald Lynch" userId="874aedd4-8584-4ce0-af62-304e8e867e63" providerId="ADAL" clId="{3EEDC166-1FB3-415B-9670-2BC21AEB28AA}" dt="2022-01-07T13:43:58.178" v="1535" actId="26606"/>
          <ac:spMkLst>
            <pc:docMk/>
            <pc:sldMk cId="2866335068" sldId="265"/>
            <ac:spMk id="3" creationId="{B06D7DCF-DC2D-4447-9B8C-D4FA4C048B37}"/>
          </ac:spMkLst>
        </pc:spChg>
        <pc:spChg chg="add">
          <ac:chgData name="Donald Lynch" userId="874aedd4-8584-4ce0-af62-304e8e867e63" providerId="ADAL" clId="{3EEDC166-1FB3-415B-9670-2BC21AEB28AA}" dt="2022-01-07T13:43:58.178" v="1535" actId="26606"/>
          <ac:spMkLst>
            <pc:docMk/>
            <pc:sldMk cId="2866335068" sldId="265"/>
            <ac:spMk id="9" creationId="{8DFFECBC-3365-4A8E-B5C9-F04909FEC89D}"/>
          </ac:spMkLst>
        </pc:spChg>
        <pc:picChg chg="add mod">
          <ac:chgData name="Donald Lynch" userId="874aedd4-8584-4ce0-af62-304e8e867e63" providerId="ADAL" clId="{3EEDC166-1FB3-415B-9670-2BC21AEB28AA}" dt="2022-01-07T13:43:58.178" v="1535" actId="26606"/>
          <ac:picMkLst>
            <pc:docMk/>
            <pc:sldMk cId="2866335068" sldId="265"/>
            <ac:picMk id="4" creationId="{4C817506-EB36-43D9-ADAC-E63001C9EEAD}"/>
          </ac:picMkLst>
        </pc:picChg>
      </pc:sldChg>
      <pc:sldChg chg="addSp delSp modSp new mod setBg">
        <pc:chgData name="Donald Lynch" userId="874aedd4-8584-4ce0-af62-304e8e867e63" providerId="ADAL" clId="{3EEDC166-1FB3-415B-9670-2BC21AEB28AA}" dt="2022-01-07T13:46:01.825" v="1587" actId="26606"/>
        <pc:sldMkLst>
          <pc:docMk/>
          <pc:sldMk cId="2914928004" sldId="266"/>
        </pc:sldMkLst>
        <pc:spChg chg="mod">
          <ac:chgData name="Donald Lynch" userId="874aedd4-8584-4ce0-af62-304e8e867e63" providerId="ADAL" clId="{3EEDC166-1FB3-415B-9670-2BC21AEB28AA}" dt="2022-01-07T13:46:01.825" v="1587" actId="26606"/>
          <ac:spMkLst>
            <pc:docMk/>
            <pc:sldMk cId="2914928004" sldId="266"/>
            <ac:spMk id="2" creationId="{1DBB76BE-B187-401C-B062-9C2F9EEE7AC9}"/>
          </ac:spMkLst>
        </pc:spChg>
        <pc:spChg chg="del">
          <ac:chgData name="Donald Lynch" userId="874aedd4-8584-4ce0-af62-304e8e867e63" providerId="ADAL" clId="{3EEDC166-1FB3-415B-9670-2BC21AEB28AA}" dt="2022-01-07T13:45:47.197" v="1552"/>
          <ac:spMkLst>
            <pc:docMk/>
            <pc:sldMk cId="2914928004" sldId="266"/>
            <ac:spMk id="3" creationId="{728ED945-10B1-4139-A261-BAC5C7027E43}"/>
          </ac:spMkLst>
        </pc:spChg>
        <pc:spChg chg="add">
          <ac:chgData name="Donald Lynch" userId="874aedd4-8584-4ce0-af62-304e8e867e63" providerId="ADAL" clId="{3EEDC166-1FB3-415B-9670-2BC21AEB28AA}" dt="2022-01-07T13:46:01.825" v="1587" actId="26606"/>
          <ac:spMkLst>
            <pc:docMk/>
            <pc:sldMk cId="2914928004" sldId="266"/>
            <ac:spMk id="9" creationId="{AF37826C-4A8B-4AA5-BE8C-A755B1970A22}"/>
          </ac:spMkLst>
        </pc:spChg>
        <pc:spChg chg="add">
          <ac:chgData name="Donald Lynch" userId="874aedd4-8584-4ce0-af62-304e8e867e63" providerId="ADAL" clId="{3EEDC166-1FB3-415B-9670-2BC21AEB28AA}" dt="2022-01-07T13:46:01.825" v="1587" actId="26606"/>
          <ac:spMkLst>
            <pc:docMk/>
            <pc:sldMk cId="2914928004" sldId="266"/>
            <ac:spMk id="11" creationId="{BFB47C81-5765-4486-9BD1-E0EB32F4A0A8}"/>
          </ac:spMkLst>
        </pc:spChg>
        <pc:spChg chg="add">
          <ac:chgData name="Donald Lynch" userId="874aedd4-8584-4ce0-af62-304e8e867e63" providerId="ADAL" clId="{3EEDC166-1FB3-415B-9670-2BC21AEB28AA}" dt="2022-01-07T13:46:01.825" v="1587" actId="26606"/>
          <ac:spMkLst>
            <pc:docMk/>
            <pc:sldMk cId="2914928004" sldId="266"/>
            <ac:spMk id="13" creationId="{A7335839-C047-457D-8E0C-E4268E6E32E7}"/>
          </ac:spMkLst>
        </pc:spChg>
        <pc:spChg chg="add">
          <ac:chgData name="Donald Lynch" userId="874aedd4-8584-4ce0-af62-304e8e867e63" providerId="ADAL" clId="{3EEDC166-1FB3-415B-9670-2BC21AEB28AA}" dt="2022-01-07T13:46:01.825" v="1587" actId="26606"/>
          <ac:spMkLst>
            <pc:docMk/>
            <pc:sldMk cId="2914928004" sldId="266"/>
            <ac:spMk id="15" creationId="{EB1DDCC3-00A5-4610-994F-904F20C8EBD5}"/>
          </ac:spMkLst>
        </pc:spChg>
        <pc:picChg chg="add mod">
          <ac:chgData name="Donald Lynch" userId="874aedd4-8584-4ce0-af62-304e8e867e63" providerId="ADAL" clId="{3EEDC166-1FB3-415B-9670-2BC21AEB28AA}" dt="2022-01-07T13:46:01.825" v="1587" actId="26606"/>
          <ac:picMkLst>
            <pc:docMk/>
            <pc:sldMk cId="2914928004" sldId="266"/>
            <ac:picMk id="4" creationId="{6AFDFE0E-87CF-4C76-A746-D2E844F60F78}"/>
          </ac:picMkLst>
        </pc:picChg>
      </pc:sldChg>
      <pc:sldChg chg="addSp modSp new mod setBg modAnim">
        <pc:chgData name="Donald Lynch" userId="874aedd4-8584-4ce0-af62-304e8e867e63" providerId="ADAL" clId="{3EEDC166-1FB3-415B-9670-2BC21AEB28AA}" dt="2022-01-07T14:57:18.343" v="2973" actId="20577"/>
        <pc:sldMkLst>
          <pc:docMk/>
          <pc:sldMk cId="1945408247" sldId="267"/>
        </pc:sldMkLst>
        <pc:spChg chg="mod">
          <ac:chgData name="Donald Lynch" userId="874aedd4-8584-4ce0-af62-304e8e867e63" providerId="ADAL" clId="{3EEDC166-1FB3-415B-9670-2BC21AEB28AA}" dt="2022-01-07T14:57:18.343" v="2973" actId="20577"/>
          <ac:spMkLst>
            <pc:docMk/>
            <pc:sldMk cId="1945408247" sldId="267"/>
            <ac:spMk id="2" creationId="{4A91AFD8-8B69-4C3F-9B23-8E869CFE16ED}"/>
          </ac:spMkLst>
        </pc:spChg>
        <pc:spChg chg="mod">
          <ac:chgData name="Donald Lynch" userId="874aedd4-8584-4ce0-af62-304e8e867e63" providerId="ADAL" clId="{3EEDC166-1FB3-415B-9670-2BC21AEB28AA}" dt="2022-01-07T13:54:20.474" v="2607" actId="20577"/>
          <ac:spMkLst>
            <pc:docMk/>
            <pc:sldMk cId="1945408247" sldId="267"/>
            <ac:spMk id="3" creationId="{BA0B91B2-295F-4790-9C7D-D592FCE974A2}"/>
          </ac:spMkLst>
        </pc:spChg>
        <pc:spChg chg="add">
          <ac:chgData name="Donald Lynch" userId="874aedd4-8584-4ce0-af62-304e8e867e63" providerId="ADAL" clId="{3EEDC166-1FB3-415B-9670-2BC21AEB28AA}" dt="2022-01-07T13:53:55.638" v="2583" actId="26606"/>
          <ac:spMkLst>
            <pc:docMk/>
            <pc:sldMk cId="1945408247" sldId="267"/>
            <ac:spMk id="9" creationId="{89433518-3909-462F-8303-864C2A833ED7}"/>
          </ac:spMkLst>
        </pc:spChg>
        <pc:picChg chg="add mod">
          <ac:chgData name="Donald Lynch" userId="874aedd4-8584-4ce0-af62-304e8e867e63" providerId="ADAL" clId="{3EEDC166-1FB3-415B-9670-2BC21AEB28AA}" dt="2022-01-07T13:54:11.548" v="2584" actId="27614"/>
          <ac:picMkLst>
            <pc:docMk/>
            <pc:sldMk cId="1945408247" sldId="267"/>
            <ac:picMk id="4" creationId="{6B282CC1-6877-4F07-96BE-11273B5C1150}"/>
          </ac:picMkLst>
        </pc:picChg>
      </pc:sldChg>
      <pc:sldChg chg="addSp modSp new mod setBg modAnim">
        <pc:chgData name="Donald Lynch" userId="874aedd4-8584-4ce0-af62-304e8e867e63" providerId="ADAL" clId="{3EEDC166-1FB3-415B-9670-2BC21AEB28AA}" dt="2022-01-07T14:58:07.296" v="2985" actId="5793"/>
        <pc:sldMkLst>
          <pc:docMk/>
          <pc:sldMk cId="2893848666" sldId="268"/>
        </pc:sldMkLst>
        <pc:spChg chg="mod">
          <ac:chgData name="Donald Lynch" userId="874aedd4-8584-4ce0-af62-304e8e867e63" providerId="ADAL" clId="{3EEDC166-1FB3-415B-9670-2BC21AEB28AA}" dt="2022-01-07T13:58:58.721" v="2921" actId="26606"/>
          <ac:spMkLst>
            <pc:docMk/>
            <pc:sldMk cId="2893848666" sldId="268"/>
            <ac:spMk id="2" creationId="{E2ACD3DC-8247-4532-AFB7-A61C482FE92F}"/>
          </ac:spMkLst>
        </pc:spChg>
        <pc:spChg chg="mod">
          <ac:chgData name="Donald Lynch" userId="874aedd4-8584-4ce0-af62-304e8e867e63" providerId="ADAL" clId="{3EEDC166-1FB3-415B-9670-2BC21AEB28AA}" dt="2022-01-07T14:58:07.296" v="2985" actId="5793"/>
          <ac:spMkLst>
            <pc:docMk/>
            <pc:sldMk cId="2893848666" sldId="268"/>
            <ac:spMk id="3" creationId="{0578A7BE-782B-4725-BB28-583ECBBA5806}"/>
          </ac:spMkLst>
        </pc:spChg>
        <pc:spChg chg="add">
          <ac:chgData name="Donald Lynch" userId="874aedd4-8584-4ce0-af62-304e8e867e63" providerId="ADAL" clId="{3EEDC166-1FB3-415B-9670-2BC21AEB28AA}" dt="2022-01-07T13:58:58.721" v="2921" actId="26606"/>
          <ac:spMkLst>
            <pc:docMk/>
            <pc:sldMk cId="2893848666" sldId="268"/>
            <ac:spMk id="9" creationId="{89433518-3909-462F-8303-864C2A833ED7}"/>
          </ac:spMkLst>
        </pc:spChg>
        <pc:picChg chg="add mod">
          <ac:chgData name="Donald Lynch" userId="874aedd4-8584-4ce0-af62-304e8e867e63" providerId="ADAL" clId="{3EEDC166-1FB3-415B-9670-2BC21AEB28AA}" dt="2022-01-07T13:58:58.721" v="2921" actId="26606"/>
          <ac:picMkLst>
            <pc:docMk/>
            <pc:sldMk cId="2893848666" sldId="268"/>
            <ac:picMk id="4" creationId="{4116EFAB-1BD5-4750-BC7D-04A09D3DDFD3}"/>
          </ac:picMkLst>
        </pc:picChg>
      </pc:sldChg>
      <pc:sldChg chg="addSp modSp new mod setBg modAnim">
        <pc:chgData name="Donald Lynch" userId="874aedd4-8584-4ce0-af62-304e8e867e63" providerId="ADAL" clId="{3EEDC166-1FB3-415B-9670-2BC21AEB28AA}" dt="2022-01-07T13:59:21.817" v="2923" actId="26606"/>
        <pc:sldMkLst>
          <pc:docMk/>
          <pc:sldMk cId="472697173" sldId="269"/>
        </pc:sldMkLst>
        <pc:spChg chg="mod">
          <ac:chgData name="Donald Lynch" userId="874aedd4-8584-4ce0-af62-304e8e867e63" providerId="ADAL" clId="{3EEDC166-1FB3-415B-9670-2BC21AEB28AA}" dt="2022-01-07T13:59:21.817" v="2923" actId="26606"/>
          <ac:spMkLst>
            <pc:docMk/>
            <pc:sldMk cId="472697173" sldId="269"/>
            <ac:spMk id="2" creationId="{7AA68B8F-FC9D-418B-BD36-A4852420BD9A}"/>
          </ac:spMkLst>
        </pc:spChg>
        <pc:spChg chg="mod">
          <ac:chgData name="Donald Lynch" userId="874aedd4-8584-4ce0-af62-304e8e867e63" providerId="ADAL" clId="{3EEDC166-1FB3-415B-9670-2BC21AEB28AA}" dt="2022-01-07T13:59:21.817" v="2923" actId="26606"/>
          <ac:spMkLst>
            <pc:docMk/>
            <pc:sldMk cId="472697173" sldId="269"/>
            <ac:spMk id="3" creationId="{BE936C9D-190A-4CC6-B1F1-29DC8B68AA43}"/>
          </ac:spMkLst>
        </pc:spChg>
        <pc:spChg chg="add">
          <ac:chgData name="Donald Lynch" userId="874aedd4-8584-4ce0-af62-304e8e867e63" providerId="ADAL" clId="{3EEDC166-1FB3-415B-9670-2BC21AEB28AA}" dt="2022-01-07T13:59:21.817" v="2923" actId="26606"/>
          <ac:spMkLst>
            <pc:docMk/>
            <pc:sldMk cId="472697173" sldId="269"/>
            <ac:spMk id="9" creationId="{89433518-3909-462F-8303-864C2A833ED7}"/>
          </ac:spMkLst>
        </pc:spChg>
        <pc:picChg chg="add mod">
          <ac:chgData name="Donald Lynch" userId="874aedd4-8584-4ce0-af62-304e8e867e63" providerId="ADAL" clId="{3EEDC166-1FB3-415B-9670-2BC21AEB28AA}" dt="2022-01-07T13:59:21.817" v="2923" actId="26606"/>
          <ac:picMkLst>
            <pc:docMk/>
            <pc:sldMk cId="472697173" sldId="269"/>
            <ac:picMk id="4" creationId="{F0E5D6C4-1E74-4AFC-92F2-300CA2A25DCB}"/>
          </ac:picMkLst>
        </pc:picChg>
      </pc:sldChg>
      <pc:sldChg chg="modSp new mod modAnim">
        <pc:chgData name="Donald Lynch" userId="874aedd4-8584-4ce0-af62-304e8e867e63" providerId="ADAL" clId="{3EEDC166-1FB3-415B-9670-2BC21AEB28AA}" dt="2022-01-07T14:58:56.650" v="2987"/>
        <pc:sldMkLst>
          <pc:docMk/>
          <pc:sldMk cId="1655490759" sldId="270"/>
        </pc:sldMkLst>
        <pc:spChg chg="mod">
          <ac:chgData name="Donald Lynch" userId="874aedd4-8584-4ce0-af62-304e8e867e63" providerId="ADAL" clId="{3EEDC166-1FB3-415B-9670-2BC21AEB28AA}" dt="2022-01-07T13:49:47.168" v="1798" actId="20577"/>
          <ac:spMkLst>
            <pc:docMk/>
            <pc:sldMk cId="1655490759" sldId="270"/>
            <ac:spMk id="2" creationId="{6A18E6B3-2205-4596-95D7-DF3E25F6DF68}"/>
          </ac:spMkLst>
        </pc:spChg>
        <pc:spChg chg="mod">
          <ac:chgData name="Donald Lynch" userId="874aedd4-8584-4ce0-af62-304e8e867e63" providerId="ADAL" clId="{3EEDC166-1FB3-415B-9670-2BC21AEB28AA}" dt="2022-01-07T13:51:52.946" v="2241" actId="20577"/>
          <ac:spMkLst>
            <pc:docMk/>
            <pc:sldMk cId="1655490759" sldId="270"/>
            <ac:spMk id="3" creationId="{BBCE014E-9895-4B5D-B487-1A9B0A07D560}"/>
          </ac:spMkLst>
        </pc:spChg>
      </pc:sldChg>
      <pc:sldChg chg="modSp new mod modAnim">
        <pc:chgData name="Donald Lynch" userId="874aedd4-8584-4ce0-af62-304e8e867e63" providerId="ADAL" clId="{3EEDC166-1FB3-415B-9670-2BC21AEB28AA}" dt="2022-01-07T14:58:54.306" v="2986"/>
        <pc:sldMkLst>
          <pc:docMk/>
          <pc:sldMk cId="3588113388" sldId="271"/>
        </pc:sldMkLst>
        <pc:spChg chg="mod">
          <ac:chgData name="Donald Lynch" userId="874aedd4-8584-4ce0-af62-304e8e867e63" providerId="ADAL" clId="{3EEDC166-1FB3-415B-9670-2BC21AEB28AA}" dt="2022-01-07T13:52:02.423" v="2262" actId="20577"/>
          <ac:spMkLst>
            <pc:docMk/>
            <pc:sldMk cId="3588113388" sldId="271"/>
            <ac:spMk id="2" creationId="{64886E15-6ACE-453E-8992-A2FB5B662FBA}"/>
          </ac:spMkLst>
        </pc:spChg>
        <pc:spChg chg="mod">
          <ac:chgData name="Donald Lynch" userId="874aedd4-8584-4ce0-af62-304e8e867e63" providerId="ADAL" clId="{3EEDC166-1FB3-415B-9670-2BC21AEB28AA}" dt="2022-01-07T13:56:12.923" v="2859" actId="20577"/>
          <ac:spMkLst>
            <pc:docMk/>
            <pc:sldMk cId="3588113388" sldId="271"/>
            <ac:spMk id="3" creationId="{62D96D4E-0848-437D-8099-BF66965203CF}"/>
          </ac:spMkLst>
        </pc:spChg>
      </pc:sldChg>
      <pc:sldChg chg="addSp delSp modSp new mod setBg">
        <pc:chgData name="Donald Lynch" userId="874aedd4-8584-4ce0-af62-304e8e867e63" providerId="ADAL" clId="{3EEDC166-1FB3-415B-9670-2BC21AEB28AA}" dt="2022-01-07T13:57:13.394" v="2889" actId="14100"/>
        <pc:sldMkLst>
          <pc:docMk/>
          <pc:sldMk cId="3509442332" sldId="272"/>
        </pc:sldMkLst>
        <pc:spChg chg="mod">
          <ac:chgData name="Donald Lynch" userId="874aedd4-8584-4ce0-af62-304e8e867e63" providerId="ADAL" clId="{3EEDC166-1FB3-415B-9670-2BC21AEB28AA}" dt="2022-01-07T13:57:06.787" v="2887" actId="26606"/>
          <ac:spMkLst>
            <pc:docMk/>
            <pc:sldMk cId="3509442332" sldId="272"/>
            <ac:spMk id="2" creationId="{DF1862BC-30F0-44F8-8109-C09B52829F00}"/>
          </ac:spMkLst>
        </pc:spChg>
        <pc:spChg chg="del">
          <ac:chgData name="Donald Lynch" userId="874aedd4-8584-4ce0-af62-304e8e867e63" providerId="ADAL" clId="{3EEDC166-1FB3-415B-9670-2BC21AEB28AA}" dt="2022-01-07T13:56:55.697" v="2861"/>
          <ac:spMkLst>
            <pc:docMk/>
            <pc:sldMk cId="3509442332" sldId="272"/>
            <ac:spMk id="3" creationId="{9FF13202-9D90-4568-8D3F-BC16CBC4C817}"/>
          </ac:spMkLst>
        </pc:spChg>
        <pc:spChg chg="add">
          <ac:chgData name="Donald Lynch" userId="874aedd4-8584-4ce0-af62-304e8e867e63" providerId="ADAL" clId="{3EEDC166-1FB3-415B-9670-2BC21AEB28AA}" dt="2022-01-07T13:57:06.787" v="2887" actId="26606"/>
          <ac:spMkLst>
            <pc:docMk/>
            <pc:sldMk cId="3509442332" sldId="272"/>
            <ac:spMk id="9" creationId="{168D8C5A-D6A8-4B82-A915-65B3BE9DE681}"/>
          </ac:spMkLst>
        </pc:spChg>
        <pc:spChg chg="add">
          <ac:chgData name="Donald Lynch" userId="874aedd4-8584-4ce0-af62-304e8e867e63" providerId="ADAL" clId="{3EEDC166-1FB3-415B-9670-2BC21AEB28AA}" dt="2022-01-07T13:57:06.787" v="2887" actId="26606"/>
          <ac:spMkLst>
            <pc:docMk/>
            <pc:sldMk cId="3509442332" sldId="272"/>
            <ac:spMk id="11" creationId="{1A4306A5-A549-4C0D-A7D2-34D4D4A9963D}"/>
          </ac:spMkLst>
        </pc:spChg>
        <pc:spChg chg="add">
          <ac:chgData name="Donald Lynch" userId="874aedd4-8584-4ce0-af62-304e8e867e63" providerId="ADAL" clId="{3EEDC166-1FB3-415B-9670-2BC21AEB28AA}" dt="2022-01-07T13:57:06.787" v="2887" actId="26606"/>
          <ac:spMkLst>
            <pc:docMk/>
            <pc:sldMk cId="3509442332" sldId="272"/>
            <ac:spMk id="13" creationId="{39854EA4-C2EA-4CC9-AB13-F4357EA50E15}"/>
          </ac:spMkLst>
        </pc:spChg>
        <pc:spChg chg="add">
          <ac:chgData name="Donald Lynch" userId="874aedd4-8584-4ce0-af62-304e8e867e63" providerId="ADAL" clId="{3EEDC166-1FB3-415B-9670-2BC21AEB28AA}" dt="2022-01-07T13:57:06.787" v="2887" actId="26606"/>
          <ac:spMkLst>
            <pc:docMk/>
            <pc:sldMk cId="3509442332" sldId="272"/>
            <ac:spMk id="15" creationId="{49C9BC5A-12D7-407E-B635-9C0CD487E1F4}"/>
          </ac:spMkLst>
        </pc:spChg>
        <pc:spChg chg="add">
          <ac:chgData name="Donald Lynch" userId="874aedd4-8584-4ce0-af62-304e8e867e63" providerId="ADAL" clId="{3EEDC166-1FB3-415B-9670-2BC21AEB28AA}" dt="2022-01-07T13:57:06.787" v="2887" actId="26606"/>
          <ac:spMkLst>
            <pc:docMk/>
            <pc:sldMk cId="3509442332" sldId="272"/>
            <ac:spMk id="17" creationId="{D5CA3B5C-C1FB-42DE-B567-1CC43D264509}"/>
          </ac:spMkLst>
        </pc:spChg>
        <pc:picChg chg="add mod">
          <ac:chgData name="Donald Lynch" userId="874aedd4-8584-4ce0-af62-304e8e867e63" providerId="ADAL" clId="{3EEDC166-1FB3-415B-9670-2BC21AEB28AA}" dt="2022-01-07T13:57:13.394" v="2889" actId="14100"/>
          <ac:picMkLst>
            <pc:docMk/>
            <pc:sldMk cId="3509442332" sldId="272"/>
            <ac:picMk id="4" creationId="{551C4CF7-E0CD-420B-9F43-E0C9702F94DA}"/>
          </ac:picMkLst>
        </pc:picChg>
      </pc:sldChg>
      <pc:sldChg chg="modSp new mod">
        <pc:chgData name="Donald Lynch" userId="874aedd4-8584-4ce0-af62-304e8e867e63" providerId="ADAL" clId="{3EEDC166-1FB3-415B-9670-2BC21AEB28AA}" dt="2022-01-07T14:55:43.039" v="2968" actId="20577"/>
        <pc:sldMkLst>
          <pc:docMk/>
          <pc:sldMk cId="3045637005" sldId="273"/>
        </pc:sldMkLst>
        <pc:spChg chg="mod">
          <ac:chgData name="Donald Lynch" userId="874aedd4-8584-4ce0-af62-304e8e867e63" providerId="ADAL" clId="{3EEDC166-1FB3-415B-9670-2BC21AEB28AA}" dt="2022-01-07T14:55:43.039" v="2968" actId="20577"/>
          <ac:spMkLst>
            <pc:docMk/>
            <pc:sldMk cId="3045637005" sldId="273"/>
            <ac:spMk id="2" creationId="{CD61DC86-742E-4431-AA95-D563538B0FE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1CE15F-36AA-4A0A-A42A-66393A0954AF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A913DB8-C4AB-44E7-BF57-A88A9542DB93}">
      <dgm:prSet custT="1"/>
      <dgm:spPr/>
      <dgm:t>
        <a:bodyPr/>
        <a:lstStyle/>
        <a:p>
          <a:r>
            <a:rPr lang="en-US" sz="1800" b="1" dirty="0"/>
            <a:t>Spartacus Rising (Jan 1919) </a:t>
          </a:r>
          <a:r>
            <a:rPr lang="en-US" sz="1800" dirty="0"/>
            <a:t>– German Communists attempting to recreate the Russian Revolution; </a:t>
          </a:r>
          <a:r>
            <a:rPr lang="en-US" sz="1800" dirty="0" err="1"/>
            <a:t>freikorps</a:t>
          </a:r>
          <a:r>
            <a:rPr lang="en-US" sz="1800" dirty="0"/>
            <a:t> called in to defeat them</a:t>
          </a:r>
        </a:p>
      </dgm:t>
    </dgm:pt>
    <dgm:pt modelId="{E75F61DF-4CB6-4122-A353-C1643CCD9568}" type="parTrans" cxnId="{EBA939C2-FDFF-4576-BDCB-0F7624984486}">
      <dgm:prSet/>
      <dgm:spPr/>
      <dgm:t>
        <a:bodyPr/>
        <a:lstStyle/>
        <a:p>
          <a:endParaRPr lang="en-US"/>
        </a:p>
      </dgm:t>
    </dgm:pt>
    <dgm:pt modelId="{00C648AF-8BFE-4805-9B23-F0A910457302}" type="sibTrans" cxnId="{EBA939C2-FDFF-4576-BDCB-0F7624984486}">
      <dgm:prSet/>
      <dgm:spPr/>
      <dgm:t>
        <a:bodyPr/>
        <a:lstStyle/>
        <a:p>
          <a:endParaRPr lang="en-US"/>
        </a:p>
      </dgm:t>
    </dgm:pt>
    <dgm:pt modelId="{72CB45FD-91EC-44FF-A7D5-5F2F4952A594}">
      <dgm:prSet custT="1"/>
      <dgm:spPr/>
      <dgm:t>
        <a:bodyPr/>
        <a:lstStyle/>
        <a:p>
          <a:r>
            <a:rPr lang="en-US" sz="1800" b="1" dirty="0"/>
            <a:t>Freikorps</a:t>
          </a:r>
          <a:r>
            <a:rPr lang="en-US" sz="1800" dirty="0"/>
            <a:t> – paramilitary anti-communist group – many ex-military from WWI; later assassinate some members of the Weimar Republic</a:t>
          </a:r>
        </a:p>
      </dgm:t>
    </dgm:pt>
    <dgm:pt modelId="{7A9BBF25-E44D-4FA1-945A-308FCD63537D}" type="parTrans" cxnId="{1D8AB433-6568-438F-85FB-D02AB988409A}">
      <dgm:prSet/>
      <dgm:spPr/>
      <dgm:t>
        <a:bodyPr/>
        <a:lstStyle/>
        <a:p>
          <a:endParaRPr lang="en-US"/>
        </a:p>
      </dgm:t>
    </dgm:pt>
    <dgm:pt modelId="{1684D442-84B8-4D99-8E73-C9BEC883872F}" type="sibTrans" cxnId="{1D8AB433-6568-438F-85FB-D02AB988409A}">
      <dgm:prSet/>
      <dgm:spPr/>
      <dgm:t>
        <a:bodyPr/>
        <a:lstStyle/>
        <a:p>
          <a:endParaRPr lang="en-US"/>
        </a:p>
      </dgm:t>
    </dgm:pt>
    <dgm:pt modelId="{6BC5F30A-6F5A-4139-A887-DC9F787F8DF3}">
      <dgm:prSet custT="1"/>
      <dgm:spPr/>
      <dgm:t>
        <a:bodyPr/>
        <a:lstStyle/>
        <a:p>
          <a:r>
            <a:rPr lang="en-US" sz="1800" b="1" dirty="0"/>
            <a:t>Kapp Putsch (March 1920)</a:t>
          </a:r>
          <a:r>
            <a:rPr lang="en-US" sz="1800" dirty="0"/>
            <a:t> – </a:t>
          </a:r>
          <a:r>
            <a:rPr lang="en-US" sz="1800" dirty="0" err="1"/>
            <a:t>freikorps</a:t>
          </a:r>
          <a:r>
            <a:rPr lang="en-US" sz="1800" dirty="0"/>
            <a:t> refusing to disband, 12000 men marched on Berlin and appointed Dr. Kapp as Chancellor; a general strike by workers ended the attempt at establishing a new government </a:t>
          </a:r>
          <a:r>
            <a:rPr lang="en-US" sz="1800" dirty="0">
              <a:sym typeface="Wingdings" panose="05000000000000000000" pitchFamily="2" charset="2"/>
            </a:rPr>
            <a:t></a:t>
          </a:r>
          <a:r>
            <a:rPr lang="en-US" sz="1800" dirty="0"/>
            <a:t> </a:t>
          </a:r>
          <a:r>
            <a:rPr lang="en-US" sz="1800" dirty="0" err="1"/>
            <a:t>Freikorp</a:t>
          </a:r>
          <a:r>
            <a:rPr lang="en-US" sz="1800" dirty="0"/>
            <a:t> disbanded; many later join SA and SS. </a:t>
          </a:r>
        </a:p>
      </dgm:t>
    </dgm:pt>
    <dgm:pt modelId="{3EED329F-0AB0-4C2C-8DDC-F5B3203B7104}" type="parTrans" cxnId="{08CC1AEF-B192-4A62-93AC-ADFB3EE16981}">
      <dgm:prSet/>
      <dgm:spPr/>
      <dgm:t>
        <a:bodyPr/>
        <a:lstStyle/>
        <a:p>
          <a:endParaRPr lang="en-US"/>
        </a:p>
      </dgm:t>
    </dgm:pt>
    <dgm:pt modelId="{A56C4973-A131-4B31-A32E-19CD82C678D6}" type="sibTrans" cxnId="{08CC1AEF-B192-4A62-93AC-ADFB3EE16981}">
      <dgm:prSet/>
      <dgm:spPr/>
      <dgm:t>
        <a:bodyPr/>
        <a:lstStyle/>
        <a:p>
          <a:endParaRPr lang="en-US"/>
        </a:p>
      </dgm:t>
    </dgm:pt>
    <dgm:pt modelId="{D9859C24-FE28-402A-88DF-9176ECA29458}">
      <dgm:prSet custT="1"/>
      <dgm:spPr/>
      <dgm:t>
        <a:bodyPr/>
        <a:lstStyle/>
        <a:p>
          <a:r>
            <a:rPr lang="en-US" sz="2000" b="1" dirty="0"/>
            <a:t>Beer Hall Putsch</a:t>
          </a:r>
          <a:r>
            <a:rPr lang="en-US" sz="2000" dirty="0"/>
            <a:t> (</a:t>
          </a:r>
          <a:r>
            <a:rPr lang="en-US" sz="2000" b="1" dirty="0"/>
            <a:t>Nov 1923) – </a:t>
          </a:r>
          <a:r>
            <a:rPr lang="en-US" sz="2000" dirty="0"/>
            <a:t>March on Munich; 200 NAZIs march on military base in Munich, where police open fire; Hitler arrested</a:t>
          </a:r>
        </a:p>
      </dgm:t>
    </dgm:pt>
    <dgm:pt modelId="{22EA13F9-8FD8-4E93-930E-800CF3749F5A}" type="parTrans" cxnId="{3B41E9D3-ED72-4F6A-B827-E4D55D3444D5}">
      <dgm:prSet/>
      <dgm:spPr/>
      <dgm:t>
        <a:bodyPr/>
        <a:lstStyle/>
        <a:p>
          <a:endParaRPr lang="en-US"/>
        </a:p>
      </dgm:t>
    </dgm:pt>
    <dgm:pt modelId="{DA3584D2-F3EB-4268-B841-5C57AF99A91E}" type="sibTrans" cxnId="{3B41E9D3-ED72-4F6A-B827-E4D55D3444D5}">
      <dgm:prSet/>
      <dgm:spPr/>
      <dgm:t>
        <a:bodyPr/>
        <a:lstStyle/>
        <a:p>
          <a:endParaRPr lang="en-US"/>
        </a:p>
      </dgm:t>
    </dgm:pt>
    <dgm:pt modelId="{E7A90F21-B371-4594-ADB3-E74844510531}" type="pres">
      <dgm:prSet presAssocID="{E91CE15F-36AA-4A0A-A42A-66393A0954AF}" presName="linear" presStyleCnt="0">
        <dgm:presLayoutVars>
          <dgm:animLvl val="lvl"/>
          <dgm:resizeHandles val="exact"/>
        </dgm:presLayoutVars>
      </dgm:prSet>
      <dgm:spPr/>
    </dgm:pt>
    <dgm:pt modelId="{0620CAC7-4324-4D07-84C6-1AEAFEF5F4D9}" type="pres">
      <dgm:prSet presAssocID="{9A913DB8-C4AB-44E7-BF57-A88A9542DB9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41AA2E6-4556-410D-8EDC-702C98DD24D6}" type="pres">
      <dgm:prSet presAssocID="{00C648AF-8BFE-4805-9B23-F0A910457302}" presName="spacer" presStyleCnt="0"/>
      <dgm:spPr/>
    </dgm:pt>
    <dgm:pt modelId="{53B1F56D-271B-46ED-B38E-41727A9916C5}" type="pres">
      <dgm:prSet presAssocID="{72CB45FD-91EC-44FF-A7D5-5F2F4952A594}" presName="parentText" presStyleLbl="node1" presStyleIdx="1" presStyleCnt="4" custLinFactNeighborX="-10129" custLinFactNeighborY="-22049">
        <dgm:presLayoutVars>
          <dgm:chMax val="0"/>
          <dgm:bulletEnabled val="1"/>
        </dgm:presLayoutVars>
      </dgm:prSet>
      <dgm:spPr/>
    </dgm:pt>
    <dgm:pt modelId="{A567690E-9F24-4CBF-AD2D-02F792B06414}" type="pres">
      <dgm:prSet presAssocID="{1684D442-84B8-4D99-8E73-C9BEC883872F}" presName="spacer" presStyleCnt="0"/>
      <dgm:spPr/>
    </dgm:pt>
    <dgm:pt modelId="{87CBAC14-7B20-4DC4-B89A-8D301593249C}" type="pres">
      <dgm:prSet presAssocID="{6BC5F30A-6F5A-4139-A887-DC9F787F8DF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F7919BB-5C93-4B98-843F-6BA6E87B6759}" type="pres">
      <dgm:prSet presAssocID="{A56C4973-A131-4B31-A32E-19CD82C678D6}" presName="spacer" presStyleCnt="0"/>
      <dgm:spPr/>
    </dgm:pt>
    <dgm:pt modelId="{18808B5C-BD0D-4A37-B12C-B7DC76DD43EF}" type="pres">
      <dgm:prSet presAssocID="{D9859C24-FE28-402A-88DF-9176ECA2945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7B06D06-10C3-4808-8664-482BAC335ADF}" type="presOf" srcId="{72CB45FD-91EC-44FF-A7D5-5F2F4952A594}" destId="{53B1F56D-271B-46ED-B38E-41727A9916C5}" srcOrd="0" destOrd="0" presId="urn:microsoft.com/office/officeart/2005/8/layout/vList2"/>
    <dgm:cxn modelId="{E9DADF13-8AFA-4722-B62E-8B5090AAF879}" type="presOf" srcId="{9A913DB8-C4AB-44E7-BF57-A88A9542DB93}" destId="{0620CAC7-4324-4D07-84C6-1AEAFEF5F4D9}" srcOrd="0" destOrd="0" presId="urn:microsoft.com/office/officeart/2005/8/layout/vList2"/>
    <dgm:cxn modelId="{1D8AB433-6568-438F-85FB-D02AB988409A}" srcId="{E91CE15F-36AA-4A0A-A42A-66393A0954AF}" destId="{72CB45FD-91EC-44FF-A7D5-5F2F4952A594}" srcOrd="1" destOrd="0" parTransId="{7A9BBF25-E44D-4FA1-945A-308FCD63537D}" sibTransId="{1684D442-84B8-4D99-8E73-C9BEC883872F}"/>
    <dgm:cxn modelId="{E4B26E36-2385-4C77-B76E-3C490E1E9BBB}" type="presOf" srcId="{D9859C24-FE28-402A-88DF-9176ECA29458}" destId="{18808B5C-BD0D-4A37-B12C-B7DC76DD43EF}" srcOrd="0" destOrd="0" presId="urn:microsoft.com/office/officeart/2005/8/layout/vList2"/>
    <dgm:cxn modelId="{BABAF87D-FBA8-4C05-B1DF-03CF67BA68DF}" type="presOf" srcId="{E91CE15F-36AA-4A0A-A42A-66393A0954AF}" destId="{E7A90F21-B371-4594-ADB3-E74844510531}" srcOrd="0" destOrd="0" presId="urn:microsoft.com/office/officeart/2005/8/layout/vList2"/>
    <dgm:cxn modelId="{EBA939C2-FDFF-4576-BDCB-0F7624984486}" srcId="{E91CE15F-36AA-4A0A-A42A-66393A0954AF}" destId="{9A913DB8-C4AB-44E7-BF57-A88A9542DB93}" srcOrd="0" destOrd="0" parTransId="{E75F61DF-4CB6-4122-A353-C1643CCD9568}" sibTransId="{00C648AF-8BFE-4805-9B23-F0A910457302}"/>
    <dgm:cxn modelId="{542F0BC6-5E98-474E-93BE-8B630FB6D748}" type="presOf" srcId="{6BC5F30A-6F5A-4139-A887-DC9F787F8DF3}" destId="{87CBAC14-7B20-4DC4-B89A-8D301593249C}" srcOrd="0" destOrd="0" presId="urn:microsoft.com/office/officeart/2005/8/layout/vList2"/>
    <dgm:cxn modelId="{3B41E9D3-ED72-4F6A-B827-E4D55D3444D5}" srcId="{E91CE15F-36AA-4A0A-A42A-66393A0954AF}" destId="{D9859C24-FE28-402A-88DF-9176ECA29458}" srcOrd="3" destOrd="0" parTransId="{22EA13F9-8FD8-4E93-930E-800CF3749F5A}" sibTransId="{DA3584D2-F3EB-4268-B841-5C57AF99A91E}"/>
    <dgm:cxn modelId="{08CC1AEF-B192-4A62-93AC-ADFB3EE16981}" srcId="{E91CE15F-36AA-4A0A-A42A-66393A0954AF}" destId="{6BC5F30A-6F5A-4139-A887-DC9F787F8DF3}" srcOrd="2" destOrd="0" parTransId="{3EED329F-0AB0-4C2C-8DDC-F5B3203B7104}" sibTransId="{A56C4973-A131-4B31-A32E-19CD82C678D6}"/>
    <dgm:cxn modelId="{CCF6B4D4-B625-421F-9017-21B0166CCF46}" type="presParOf" srcId="{E7A90F21-B371-4594-ADB3-E74844510531}" destId="{0620CAC7-4324-4D07-84C6-1AEAFEF5F4D9}" srcOrd="0" destOrd="0" presId="urn:microsoft.com/office/officeart/2005/8/layout/vList2"/>
    <dgm:cxn modelId="{7B4DA156-E599-4F48-8859-0DD304415D96}" type="presParOf" srcId="{E7A90F21-B371-4594-ADB3-E74844510531}" destId="{A41AA2E6-4556-410D-8EDC-702C98DD24D6}" srcOrd="1" destOrd="0" presId="urn:microsoft.com/office/officeart/2005/8/layout/vList2"/>
    <dgm:cxn modelId="{BAD06FA6-3C19-466F-A455-960BFBD0A50C}" type="presParOf" srcId="{E7A90F21-B371-4594-ADB3-E74844510531}" destId="{53B1F56D-271B-46ED-B38E-41727A9916C5}" srcOrd="2" destOrd="0" presId="urn:microsoft.com/office/officeart/2005/8/layout/vList2"/>
    <dgm:cxn modelId="{5628FEFB-8A8A-4BC1-B472-5867A4D5C1BA}" type="presParOf" srcId="{E7A90F21-B371-4594-ADB3-E74844510531}" destId="{A567690E-9F24-4CBF-AD2D-02F792B06414}" srcOrd="3" destOrd="0" presId="urn:microsoft.com/office/officeart/2005/8/layout/vList2"/>
    <dgm:cxn modelId="{98C256C9-4CAA-4D8E-BC92-BFFC39FFFE6F}" type="presParOf" srcId="{E7A90F21-B371-4594-ADB3-E74844510531}" destId="{87CBAC14-7B20-4DC4-B89A-8D301593249C}" srcOrd="4" destOrd="0" presId="urn:microsoft.com/office/officeart/2005/8/layout/vList2"/>
    <dgm:cxn modelId="{9D54956C-28B9-44DB-BDD0-5184529863C5}" type="presParOf" srcId="{E7A90F21-B371-4594-ADB3-E74844510531}" destId="{0F7919BB-5C93-4B98-843F-6BA6E87B6759}" srcOrd="5" destOrd="0" presId="urn:microsoft.com/office/officeart/2005/8/layout/vList2"/>
    <dgm:cxn modelId="{C1BD34B0-A14F-4BCD-8ED0-5D35D6E85D2A}" type="presParOf" srcId="{E7A90F21-B371-4594-ADB3-E74844510531}" destId="{18808B5C-BD0D-4A37-B12C-B7DC76DD43E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0CAC7-4324-4D07-84C6-1AEAFEF5F4D9}">
      <dsp:nvSpPr>
        <dsp:cNvPr id="0" name=""/>
        <dsp:cNvSpPr/>
      </dsp:nvSpPr>
      <dsp:spPr>
        <a:xfrm>
          <a:off x="0" y="1156"/>
          <a:ext cx="7052486" cy="10873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Spartacus Rising (Jan 1919) </a:t>
          </a:r>
          <a:r>
            <a:rPr lang="en-US" sz="1800" kern="1200" dirty="0"/>
            <a:t>– German Communists attempting to recreate the Russian Revolution; </a:t>
          </a:r>
          <a:r>
            <a:rPr lang="en-US" sz="1800" kern="1200" dirty="0" err="1"/>
            <a:t>freikorps</a:t>
          </a:r>
          <a:r>
            <a:rPr lang="en-US" sz="1800" kern="1200" dirty="0"/>
            <a:t> called in to defeat them</a:t>
          </a:r>
        </a:p>
      </dsp:txBody>
      <dsp:txXfrm>
        <a:off x="53082" y="54238"/>
        <a:ext cx="6946322" cy="981219"/>
      </dsp:txXfrm>
    </dsp:sp>
    <dsp:sp modelId="{53B1F56D-271B-46ED-B38E-41727A9916C5}">
      <dsp:nvSpPr>
        <dsp:cNvPr id="0" name=""/>
        <dsp:cNvSpPr/>
      </dsp:nvSpPr>
      <dsp:spPr>
        <a:xfrm>
          <a:off x="0" y="1099370"/>
          <a:ext cx="7052486" cy="10873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Freikorps</a:t>
          </a:r>
          <a:r>
            <a:rPr lang="en-US" sz="1800" kern="1200" dirty="0"/>
            <a:t> – paramilitary anti-communist group – many ex-military from WWI; later assassinate some members of the Weimar Republic</a:t>
          </a:r>
        </a:p>
      </dsp:txBody>
      <dsp:txXfrm>
        <a:off x="53082" y="1152452"/>
        <a:ext cx="6946322" cy="981219"/>
      </dsp:txXfrm>
    </dsp:sp>
    <dsp:sp modelId="{87CBAC14-7B20-4DC4-B89A-8D301593249C}">
      <dsp:nvSpPr>
        <dsp:cNvPr id="0" name=""/>
        <dsp:cNvSpPr/>
      </dsp:nvSpPr>
      <dsp:spPr>
        <a:xfrm>
          <a:off x="0" y="2203711"/>
          <a:ext cx="7052486" cy="10873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Kapp Putsch (March 1920)</a:t>
          </a:r>
          <a:r>
            <a:rPr lang="en-US" sz="1800" kern="1200" dirty="0"/>
            <a:t> – </a:t>
          </a:r>
          <a:r>
            <a:rPr lang="en-US" sz="1800" kern="1200" dirty="0" err="1"/>
            <a:t>freikorps</a:t>
          </a:r>
          <a:r>
            <a:rPr lang="en-US" sz="1800" kern="1200" dirty="0"/>
            <a:t> refusing to disband, 12000 men marched on Berlin and appointed Dr. Kapp as Chancellor; a general strike by workers ended the attempt at establishing a new government </a:t>
          </a:r>
          <a:r>
            <a:rPr lang="en-US" sz="1800" kern="1200" dirty="0">
              <a:sym typeface="Wingdings" panose="05000000000000000000" pitchFamily="2" charset="2"/>
            </a:rPr>
            <a:t></a:t>
          </a:r>
          <a:r>
            <a:rPr lang="en-US" sz="1800" kern="1200" dirty="0"/>
            <a:t> </a:t>
          </a:r>
          <a:r>
            <a:rPr lang="en-US" sz="1800" kern="1200" dirty="0" err="1"/>
            <a:t>Freikorp</a:t>
          </a:r>
          <a:r>
            <a:rPr lang="en-US" sz="1800" kern="1200" dirty="0"/>
            <a:t> disbanded; many later join SA and SS. </a:t>
          </a:r>
        </a:p>
      </dsp:txBody>
      <dsp:txXfrm>
        <a:off x="53082" y="2256793"/>
        <a:ext cx="6946322" cy="981219"/>
      </dsp:txXfrm>
    </dsp:sp>
    <dsp:sp modelId="{18808B5C-BD0D-4A37-B12C-B7DC76DD43EF}">
      <dsp:nvSpPr>
        <dsp:cNvPr id="0" name=""/>
        <dsp:cNvSpPr/>
      </dsp:nvSpPr>
      <dsp:spPr>
        <a:xfrm>
          <a:off x="0" y="3304988"/>
          <a:ext cx="7052486" cy="10873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Beer Hall Putsch</a:t>
          </a:r>
          <a:r>
            <a:rPr lang="en-US" sz="2000" kern="1200" dirty="0"/>
            <a:t> (</a:t>
          </a:r>
          <a:r>
            <a:rPr lang="en-US" sz="2000" b="1" kern="1200" dirty="0"/>
            <a:t>Nov 1923) – </a:t>
          </a:r>
          <a:r>
            <a:rPr lang="en-US" sz="2000" kern="1200" dirty="0"/>
            <a:t>March on Munich; 200 NAZIs march on military base in Munich, where police open fire; Hitler arrested</a:t>
          </a:r>
        </a:p>
      </dsp:txBody>
      <dsp:txXfrm>
        <a:off x="53082" y="3358070"/>
        <a:ext cx="6946322" cy="981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1/7/2022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1/7/2022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A3F4-8B54-4EF7-9311-B735236779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Nazi Germany - Emergence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6AF44D-C789-4DD4-842C-0970617D1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50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433518-3909-462F-8303-864C2A8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1AFD8-8B69-4C3F-9B23-8E869CFE1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dirty="0" err="1"/>
              <a:t>Brüning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B91B2-295F-4790-9C7D-D592FCE97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1930-1932 – Great Depression</a:t>
            </a:r>
          </a:p>
          <a:p>
            <a:r>
              <a:rPr lang="en-US" dirty="0">
                <a:solidFill>
                  <a:srgbClr val="FFFFFF"/>
                </a:solidFill>
              </a:rPr>
              <a:t>policies of credit restrictions/benefits restrictions </a:t>
            </a:r>
          </a:p>
          <a:p>
            <a:r>
              <a:rPr lang="en-US" dirty="0">
                <a:solidFill>
                  <a:srgbClr val="FFFFFF"/>
                </a:solidFill>
              </a:rPr>
              <a:t>land redistribution made him increasingly unpopular</a:t>
            </a:r>
          </a:p>
          <a:p>
            <a:r>
              <a:rPr lang="en-US" dirty="0">
                <a:solidFill>
                  <a:srgbClr val="FFFFFF"/>
                </a:solidFill>
              </a:rPr>
              <a:t>begins to use “presidential government” by issuing decrees via President Hindenburg – who eventually refuses to issue decrees due to their unpopular nature </a:t>
            </a:r>
          </a:p>
          <a:p>
            <a:r>
              <a:rPr lang="en-US" dirty="0">
                <a:solidFill>
                  <a:srgbClr val="FFFFFF"/>
                </a:solidFill>
              </a:rPr>
              <a:t>replaced by: von Papen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6B282CC1-6877-4F07-96BE-11273B5C1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590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0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433518-3909-462F-8303-864C2A8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ACD3DC-8247-4532-AFB7-A61C482FE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dirty="0"/>
              <a:t>von Papen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8A7BE-782B-4725-BB28-583ECBBA5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von Papen: May 1932-Nov. 1932; (Vice-Chancellor to Hitler ’33 - ‘34); </a:t>
            </a:r>
          </a:p>
          <a:p>
            <a:r>
              <a:rPr lang="en-US" dirty="0">
                <a:solidFill>
                  <a:srgbClr val="FFFFFF"/>
                </a:solidFill>
              </a:rPr>
              <a:t>only far-right parties committed to serving/voting as his cabinet was largely aristocratic or industrialists;</a:t>
            </a:r>
          </a:p>
          <a:p>
            <a:r>
              <a:rPr lang="en-US" dirty="0">
                <a:solidFill>
                  <a:srgbClr val="FFFFFF"/>
                </a:solidFill>
              </a:rPr>
              <a:t>Very little accomplished as Reichstag does not vote</a:t>
            </a:r>
          </a:p>
          <a:p>
            <a:r>
              <a:rPr lang="en-US" dirty="0">
                <a:solidFill>
                  <a:srgbClr val="FFFFFF"/>
                </a:solidFill>
              </a:rPr>
              <a:t> replaced by: von Schleicher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16EFAB-1BD5-4750-BC7D-04A09D3DDF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75" r="-1" b="-1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4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433518-3909-462F-8303-864C2A8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A68B8F-FC9D-418B-BD36-A4852420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dirty="0"/>
              <a:t>von Schleicher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36C9D-190A-4CC6-B1F1-29DC8B68A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r>
              <a:rPr lang="en-US" sz="1900" dirty="0">
                <a:solidFill>
                  <a:srgbClr val="FFFFFF"/>
                </a:solidFill>
              </a:rPr>
              <a:t>von Schleicher: Dec. 1932-Jan. 1933; </a:t>
            </a:r>
          </a:p>
          <a:p>
            <a:r>
              <a:rPr lang="en-US" sz="1900" dirty="0">
                <a:solidFill>
                  <a:srgbClr val="FFFFFF"/>
                </a:solidFill>
              </a:rPr>
              <a:t>Despite a large public works project being initiated that brought 2 million jobs, von Papen and Hitler worked tirelessly to convince Hindenburg that Schleicher’s government would fail to work; </a:t>
            </a:r>
          </a:p>
          <a:p>
            <a:r>
              <a:rPr lang="en-US" sz="1900" dirty="0">
                <a:solidFill>
                  <a:srgbClr val="FFFFFF"/>
                </a:solidFill>
              </a:rPr>
              <a:t>von Papen continues to try to convince Hindenburg of Hitler’s ability to unite the country; </a:t>
            </a:r>
          </a:p>
          <a:p>
            <a:r>
              <a:rPr lang="en-US" sz="1900" dirty="0">
                <a:solidFill>
                  <a:srgbClr val="FFFFFF"/>
                </a:solidFill>
              </a:rPr>
              <a:t>Hindenburg refuses decree powers to Schleicher, rumors swirl that Schleicher is attempting a </a:t>
            </a:r>
            <a:r>
              <a:rPr lang="en-US" sz="1900" i="1" dirty="0">
                <a:solidFill>
                  <a:srgbClr val="FFFFFF"/>
                </a:solidFill>
              </a:rPr>
              <a:t>putsch…</a:t>
            </a:r>
            <a:r>
              <a:rPr lang="en-US" sz="1900" dirty="0">
                <a:solidFill>
                  <a:srgbClr val="FFFFFF"/>
                </a:solidFill>
              </a:rPr>
              <a:t>replaced by: Hitler: Jan 1933-April 1945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E5D6C4-1E74-4AFC-92F2-300CA2A25D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5122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9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899C2-F316-4E57-9983-62477F4E2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11F67-098F-42D7-AB05-BAA0620CA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Germany was advanced capitalist/industrial country</a:t>
            </a:r>
          </a:p>
          <a:p>
            <a:r>
              <a:rPr lang="en-US" dirty="0"/>
              <a:t>Main social division was based in class</a:t>
            </a:r>
          </a:p>
          <a:p>
            <a:r>
              <a:rPr lang="en-US" dirty="0"/>
              <a:t>Minorities were still treated poorly</a:t>
            </a:r>
          </a:p>
          <a:p>
            <a:r>
              <a:rPr lang="en-US" i="1" dirty="0"/>
              <a:t>Junker </a:t>
            </a:r>
            <a:r>
              <a:rPr lang="en-US" dirty="0"/>
              <a:t>–landowning Prussian</a:t>
            </a:r>
          </a:p>
          <a:p>
            <a:r>
              <a:rPr lang="en-US" dirty="0"/>
              <a:t>Military elite held political power – </a:t>
            </a:r>
            <a:r>
              <a:rPr lang="en-US" dirty="0" err="1"/>
              <a:t>Bismark’s</a:t>
            </a:r>
            <a:r>
              <a:rPr lang="en-US" dirty="0"/>
              <a:t> consolidation of German people into the German state</a:t>
            </a:r>
          </a:p>
          <a:p>
            <a:r>
              <a:rPr lang="en-US" dirty="0"/>
              <a:t>Anti-Socialist laws until 1890’s limited worker power</a:t>
            </a:r>
          </a:p>
          <a:p>
            <a:r>
              <a:rPr lang="en-US" dirty="0"/>
              <a:t>Social Democratic Party does become largest party in Reichstag by 1914, though. </a:t>
            </a:r>
          </a:p>
        </p:txBody>
      </p:sp>
    </p:spTree>
    <p:extLst>
      <p:ext uri="{BB962C8B-B14F-4D97-AF65-F5344CB8AC3E}">
        <p14:creationId xmlns:p14="http://schemas.microsoft.com/office/powerpoint/2010/main" val="155028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9433518-3909-462F-8303-864C2A8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rgbClr val="656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03FBBF-3964-4D70-94EF-9636931F5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9599"/>
            <a:ext cx="6451110" cy="1255469"/>
          </a:xfrm>
        </p:spPr>
        <p:txBody>
          <a:bodyPr>
            <a:normAutofit/>
          </a:bodyPr>
          <a:lstStyle/>
          <a:p>
            <a:r>
              <a:rPr lang="en-US" dirty="0"/>
              <a:t>Social Division: Coup Attempts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CA373-5DFE-439E-81FD-2A0572ADA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05" r="24313" b="-1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0CF941-8AAA-411E-B676-C229C25D66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049283"/>
              </p:ext>
            </p:extLst>
          </p:nvPr>
        </p:nvGraphicFramePr>
        <p:xfrm>
          <a:off x="0" y="1696720"/>
          <a:ext cx="7052486" cy="4393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FFECBC-3365-4A8E-B5C9-F04909FEC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3"/>
            <a:ext cx="4642228" cy="5330952"/>
          </a:xfrm>
          <a:prstGeom prst="rect">
            <a:avLst/>
          </a:prstGeom>
          <a:solidFill>
            <a:srgbClr val="395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64DF4-67C8-4313-A9F3-D977985CC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en-US" dirty="0"/>
              <a:t>Economic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D7DCF-DC2D-4447-9B8C-D4FA4C048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/>
          </a:bodyPr>
          <a:lstStyle/>
          <a:p>
            <a:pPr>
              <a:buClr>
                <a:srgbClr val="0000F9"/>
              </a:buClr>
            </a:pPr>
            <a:r>
              <a:rPr lang="en-US" dirty="0">
                <a:solidFill>
                  <a:srgbClr val="FFFFFF"/>
                </a:solidFill>
              </a:rPr>
              <a:t>Ruhr Crisis – after a failure to pay reparations, France and Belgium occupied the Ruhr – a key industrial production area for Germany</a:t>
            </a:r>
          </a:p>
          <a:p>
            <a:pPr lvl="1">
              <a:buClr>
                <a:srgbClr val="0000F9"/>
              </a:buClr>
            </a:pPr>
            <a:r>
              <a:rPr lang="en-US" dirty="0">
                <a:solidFill>
                  <a:srgbClr val="FFFFFF"/>
                </a:solidFill>
              </a:rPr>
              <a:t>German gov’t encourages passive resistance</a:t>
            </a:r>
          </a:p>
          <a:p>
            <a:pPr lvl="1">
              <a:buClr>
                <a:srgbClr val="0000F9"/>
              </a:buClr>
            </a:pPr>
            <a:r>
              <a:rPr lang="en-US" dirty="0">
                <a:solidFill>
                  <a:srgbClr val="FFFFFF"/>
                </a:solidFill>
              </a:rPr>
              <a:t>Workers strike; Gov’t prints money to meet their needs </a:t>
            </a: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 Hyperinflation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817506-EB36-43D9-ADAC-E63001C9E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2749"/>
          <a:stretch/>
        </p:blipFill>
        <p:spPr>
          <a:xfrm>
            <a:off x="5137463" y="758953"/>
            <a:ext cx="6193767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E6B3-2205-4596-95D7-DF3E25F6D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Dawes (1924) and Young Plan (1929)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E014E-9895-4B5D-B487-1A9B0A07D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Dawes Plan – US Loans money to Germany to pay reparations; France, Belgium remove troops from Ruhr</a:t>
            </a:r>
          </a:p>
          <a:p>
            <a:pPr lvl="1"/>
            <a:r>
              <a:rPr lang="en-US" dirty="0"/>
              <a:t>$2 Billion loan; $1 billion to reparation, other invested in economic growth and capital goods</a:t>
            </a:r>
          </a:p>
          <a:p>
            <a:r>
              <a:rPr lang="en-US" dirty="0"/>
              <a:t>Young Plan – reduction of reparations amount and payments spread over 59 years</a:t>
            </a:r>
          </a:p>
          <a:p>
            <a:r>
              <a:rPr lang="en-US" dirty="0"/>
              <a:t>Both plans reinforce Germany’s commitment to abiding by Treaty of Versailles</a:t>
            </a:r>
          </a:p>
        </p:txBody>
      </p:sp>
    </p:spTree>
    <p:extLst>
      <p:ext uri="{BB962C8B-B14F-4D97-AF65-F5344CB8AC3E}">
        <p14:creationId xmlns:p14="http://schemas.microsoft.com/office/powerpoint/2010/main" val="165549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86E15-6ACE-453E-8992-A2FB5B662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Market Crash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96D4E-0848-437D-8099-BF6696520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Gov’t cannot agree on how to address crisis</a:t>
            </a:r>
          </a:p>
          <a:p>
            <a:r>
              <a:rPr lang="en-US" dirty="0"/>
              <a:t>Spend without raising taxes </a:t>
            </a:r>
            <a:r>
              <a:rPr lang="en-US" dirty="0">
                <a:sym typeface="Wingdings" panose="05000000000000000000" pitchFamily="2" charset="2"/>
              </a:rPr>
              <a:t> But where do we get the money? </a:t>
            </a:r>
          </a:p>
          <a:p>
            <a:r>
              <a:rPr lang="en-US" dirty="0">
                <a:sym typeface="Wingdings" panose="05000000000000000000" pitchFamily="2" charset="2"/>
              </a:rPr>
              <a:t>Lack of demand for German goods, lack of faith in providing Germany a loan</a:t>
            </a:r>
          </a:p>
          <a:p>
            <a:r>
              <a:rPr lang="en-US" dirty="0">
                <a:sym typeface="Wingdings" panose="05000000000000000000" pitchFamily="2" charset="2"/>
              </a:rPr>
              <a:t>Dawes and Young plan were short term loans – by 1931 they were ended</a:t>
            </a:r>
          </a:p>
          <a:p>
            <a:r>
              <a:rPr lang="en-US" dirty="0">
                <a:sym typeface="Wingdings" panose="05000000000000000000" pitchFamily="2" charset="2"/>
              </a:rPr>
              <a:t>Nazis begin to gain seats in the Reichstag throughout this tumultuous period: </a:t>
            </a:r>
          </a:p>
          <a:p>
            <a:r>
              <a:rPr lang="en-US" dirty="0">
                <a:sym typeface="Wingdings" panose="05000000000000000000" pitchFamily="2" charset="2"/>
              </a:rPr>
              <a:t>March 1924 – 6.7% of votes; December ’24 – 2.9%; May ’28 – 2.6%; Sept ‘30 – 18.3%; July ‘32 – 37.3%; Nov ‘32 – 33.1%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11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C733717-8978-4840-8762-A474DFA62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9599"/>
            <a:ext cx="4642228" cy="5334001"/>
          </a:xfrm>
          <a:prstGeom prst="rect">
            <a:avLst/>
          </a:prstGeom>
          <a:solidFill>
            <a:srgbClr val="838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A4B6C-5BF2-4CEF-910F-B1180F2FF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56" y="766370"/>
            <a:ext cx="4016116" cy="1255469"/>
          </a:xfrm>
        </p:spPr>
        <p:txBody>
          <a:bodyPr>
            <a:normAutofit/>
          </a:bodyPr>
          <a:lstStyle/>
          <a:p>
            <a:r>
              <a:rPr lang="en-US" dirty="0"/>
              <a:t>German Empire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891A7-7718-488C-A7B7-909A3EF35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21840"/>
            <a:ext cx="4642229" cy="4071759"/>
          </a:xfrm>
        </p:spPr>
        <p:txBody>
          <a:bodyPr anchor="t">
            <a:normAutofit lnSpcReduction="10000"/>
          </a:bodyPr>
          <a:lstStyle/>
          <a:p>
            <a:pPr>
              <a:buClr>
                <a:srgbClr val="00DEFF"/>
              </a:buClr>
            </a:pPr>
            <a:r>
              <a:rPr lang="en-US" sz="1400" dirty="0">
                <a:solidFill>
                  <a:srgbClr val="FFFFFF"/>
                </a:solidFill>
              </a:rPr>
              <a:t>German Unification 1871</a:t>
            </a:r>
          </a:p>
          <a:p>
            <a:pPr lvl="1">
              <a:buClr>
                <a:srgbClr val="00DEFF"/>
              </a:buClr>
            </a:pPr>
            <a:r>
              <a:rPr lang="en-US" sz="1400" dirty="0">
                <a:solidFill>
                  <a:srgbClr val="FFFFFF"/>
                </a:solidFill>
              </a:rPr>
              <a:t>Previously, a collection of various kingdoms, free cities, duchies, and other governing systems. </a:t>
            </a:r>
          </a:p>
          <a:p>
            <a:pPr>
              <a:buClr>
                <a:srgbClr val="00DEFF"/>
              </a:buClr>
            </a:pPr>
            <a:r>
              <a:rPr lang="en-US" sz="1400" dirty="0">
                <a:solidFill>
                  <a:srgbClr val="FFFFFF"/>
                </a:solidFill>
              </a:rPr>
              <a:t>Late arrival as a powerful, unified nation-state and late to the colonial scene – will grow to third largest colonial state</a:t>
            </a:r>
          </a:p>
          <a:p>
            <a:pPr>
              <a:buClr>
                <a:srgbClr val="00DEFF"/>
              </a:buClr>
            </a:pPr>
            <a:r>
              <a:rPr lang="en-US" sz="1400" dirty="0">
                <a:solidFill>
                  <a:srgbClr val="FFFFFF"/>
                </a:solidFill>
              </a:rPr>
              <a:t>41 million people to 68 million by 1913</a:t>
            </a:r>
          </a:p>
          <a:p>
            <a:pPr>
              <a:buClr>
                <a:srgbClr val="00DEFF"/>
              </a:buClr>
            </a:pPr>
            <a:r>
              <a:rPr lang="en-US" sz="1400" dirty="0">
                <a:solidFill>
                  <a:srgbClr val="FFFFFF"/>
                </a:solidFill>
              </a:rPr>
              <a:t>Rapid industrialization and urbanization from 1850 onwards</a:t>
            </a:r>
          </a:p>
          <a:p>
            <a:pPr>
              <a:buClr>
                <a:srgbClr val="00DEFF"/>
              </a:buClr>
            </a:pPr>
            <a:r>
              <a:rPr lang="en-US" sz="1400" dirty="0">
                <a:solidFill>
                  <a:srgbClr val="FFFFFF"/>
                </a:solidFill>
              </a:rPr>
              <a:t>1880 – 1913 German share of world trade increases 17.2% to 26.6%</a:t>
            </a:r>
          </a:p>
          <a:p>
            <a:pPr lvl="1">
              <a:buClr>
                <a:srgbClr val="00DEFF"/>
              </a:buClr>
            </a:pPr>
            <a:r>
              <a:rPr lang="en-US" sz="1400" dirty="0">
                <a:solidFill>
                  <a:srgbClr val="FFFFFF"/>
                </a:solidFill>
              </a:rPr>
              <a:t>Manufacturing and steel outstrip UK for top place globally</a:t>
            </a:r>
          </a:p>
          <a:p>
            <a:pPr>
              <a:buClr>
                <a:srgbClr val="00DEFF"/>
              </a:buClr>
            </a:pPr>
            <a:r>
              <a:rPr lang="en-US" sz="1400" dirty="0">
                <a:solidFill>
                  <a:srgbClr val="FFFFFF"/>
                </a:solidFill>
              </a:rPr>
              <a:t>Involvement in WWI leads to collapse of German Empire via the November Revolution (German Revolution) of 1918. </a:t>
            </a:r>
          </a:p>
          <a:p>
            <a:pPr>
              <a:buClr>
                <a:srgbClr val="00DEFF"/>
              </a:buClr>
            </a:pPr>
            <a:r>
              <a:rPr lang="en-US" sz="1400" dirty="0">
                <a:solidFill>
                  <a:srgbClr val="FFFFFF"/>
                </a:solidFill>
              </a:rPr>
              <a:t>Replaced by the Weimar Republic August 1919.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17AEC-5ACB-40E3-9D63-75B77C82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463" y="1682927"/>
            <a:ext cx="6193767" cy="348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0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FA6F2-E5F2-40B1-91AE-AE72BE1AE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391B3-4C99-44BE-8AC4-E66B23BF5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WWI- Abdication of Wilhelm II</a:t>
            </a:r>
          </a:p>
          <a:p>
            <a:r>
              <a:rPr lang="en-US" dirty="0"/>
              <a:t>Replaced by Weimar Republic and the Weimar Constitution</a:t>
            </a:r>
          </a:p>
          <a:p>
            <a:r>
              <a:rPr lang="en-US" dirty="0"/>
              <a:t>Armistice Day 11/11/1918 – 11</a:t>
            </a:r>
            <a:r>
              <a:rPr lang="en-US" baseline="30000" dirty="0"/>
              <a:t>th</a:t>
            </a:r>
            <a:r>
              <a:rPr lang="en-US" dirty="0"/>
              <a:t> hour of the 11</a:t>
            </a:r>
            <a:r>
              <a:rPr lang="en-US" baseline="30000" dirty="0"/>
              <a:t>th</a:t>
            </a:r>
            <a:r>
              <a:rPr lang="en-US" dirty="0"/>
              <a:t> day of the 11</a:t>
            </a:r>
            <a:r>
              <a:rPr lang="en-US" baseline="30000" dirty="0"/>
              <a:t>th</a:t>
            </a:r>
            <a:r>
              <a:rPr lang="en-US" dirty="0"/>
              <a:t> month. </a:t>
            </a:r>
          </a:p>
          <a:p>
            <a:r>
              <a:rPr lang="en-US" dirty="0"/>
              <a:t>Many Germans felt upset by this decision; Nazis would use this to establish the myth that the Germany was winning the war and was “stabbed in the back.” </a:t>
            </a:r>
          </a:p>
          <a:p>
            <a:r>
              <a:rPr lang="en-US" dirty="0"/>
              <a:t>Treaty of Versailles set the terms of surrender</a:t>
            </a:r>
          </a:p>
        </p:txBody>
      </p:sp>
    </p:spTree>
    <p:extLst>
      <p:ext uri="{BB962C8B-B14F-4D97-AF65-F5344CB8AC3E}">
        <p14:creationId xmlns:p14="http://schemas.microsoft.com/office/powerpoint/2010/main" val="287268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5F280-CE20-42BE-AF27-F3955EC7B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Treaty of Versailles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37A0F-1543-4AFD-9DED-6F66B85AF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June 28, 1919</a:t>
            </a:r>
          </a:p>
          <a:p>
            <a:r>
              <a:rPr lang="en-US" dirty="0"/>
              <a:t>War Guilt clause – Germany takes sole responsibility (for their allies, too) of damages and losses</a:t>
            </a:r>
          </a:p>
          <a:p>
            <a:r>
              <a:rPr lang="en-US" dirty="0"/>
              <a:t>Disarmament – 100,000 man army and significant prohibitions on military equipment/arms trade</a:t>
            </a:r>
          </a:p>
          <a:p>
            <a:r>
              <a:rPr lang="en-US" dirty="0"/>
              <a:t>Mandates – all colonial territories ceded to League of Nations mandates (or otherwise ceded – Chinese territories to Japan – May 4</a:t>
            </a:r>
            <a:r>
              <a:rPr lang="en-US" baseline="30000" dirty="0"/>
              <a:t>th</a:t>
            </a:r>
            <a:r>
              <a:rPr lang="en-US" dirty="0"/>
              <a:t> Movement)</a:t>
            </a:r>
          </a:p>
          <a:p>
            <a:r>
              <a:rPr lang="en-US" dirty="0"/>
              <a:t>Reparations – 20 billion marks ($5 billion)</a:t>
            </a:r>
          </a:p>
          <a:p>
            <a:r>
              <a:rPr lang="en-US" dirty="0"/>
              <a:t>Territorial loss – 13% of European territory, 1/10 of its population, locations of heavy industry and economic production</a:t>
            </a:r>
          </a:p>
          <a:p>
            <a:pPr lvl="1"/>
            <a:r>
              <a:rPr lang="en-US" dirty="0"/>
              <a:t>For a specific list, see map in Kognity</a:t>
            </a:r>
          </a:p>
          <a:p>
            <a:r>
              <a:rPr lang="en-US" dirty="0"/>
              <a:t>Hitler and Nazis would consistently refer back to these terms as unfair and the cause of economic despair in Germany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1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37826C-4A8B-4AA5-BE8C-A755B1970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B47C81-5765-4486-9BD1-E0EB32F4A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7335839-C047-457D-8E0C-E4268E6E3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1DDCC3-00A5-4610-994F-904F20C8E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BB76BE-B187-401C-B062-9C2F9EEE7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57" y="1653703"/>
            <a:ext cx="3361953" cy="24704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spc="-100" dirty="0">
                <a:solidFill>
                  <a:schemeClr val="bg1"/>
                </a:solidFill>
              </a:rPr>
              <a:t>German Territorial Losses (Europe)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FDFE0E-87CF-4C76-A746-D2E844F60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7334" y="1098804"/>
            <a:ext cx="7061200" cy="466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2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0E0E6-685F-4131-96BF-B67AEBF7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Weakness Political System – Weimar Republic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D62E2-0963-4BC8-8334-4DA738FD5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Proportional Representation in the Reichstag (parliament)</a:t>
            </a:r>
          </a:p>
          <a:p>
            <a:pPr lvl="1"/>
            <a:r>
              <a:rPr lang="en-US" dirty="0"/>
              <a:t>Number of seats held by a party or group in the Reichstag determined by the number of popular votes received</a:t>
            </a:r>
          </a:p>
          <a:p>
            <a:r>
              <a:rPr lang="en-US" dirty="0"/>
              <a:t>No one party could hold a majority in the Reichstag, as there were not enough votes to do so</a:t>
            </a:r>
          </a:p>
          <a:p>
            <a:r>
              <a:rPr lang="en-US" dirty="0"/>
              <a:t>Coalition governments form, requiring many compromises between various parties and policies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0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8D8C5A-D6A8-4B82-A915-65B3BE9D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4306A5-A549-4C0D-A7D2-34D4D4A99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9854EA4-C2EA-4CC9-AB13-F4357EA50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C9BC5A-12D7-407E-B635-9C0CD487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B5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862BC-30F0-44F8-8109-C09B52829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 dirty="0"/>
              <a:t>Weimar Structure</a:t>
            </a:r>
            <a:br>
              <a:rPr lang="en-US" sz="5900" spc="-100" dirty="0"/>
            </a:br>
            <a:endParaRPr lang="en-US" sz="5900" spc="-1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1C4CF7-E0CD-420B-9F43-E0C9702F9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6" r="-1" b="-1"/>
          <a:stretch/>
        </p:blipFill>
        <p:spPr>
          <a:xfrm>
            <a:off x="4642229" y="759598"/>
            <a:ext cx="7165721" cy="59991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5CA3B5C-C1FB-42DE-B567-1CC43D264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9442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E11DB-FE68-424F-8580-0FB5D231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Weimar Republic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2207D-CB05-4356-9A33-C558C8545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President – elected by popular vote by the people (von Hindenburg 1925-1934)</a:t>
            </a:r>
          </a:p>
          <a:p>
            <a:r>
              <a:rPr lang="en-US" dirty="0"/>
              <a:t>President’s role changes over time – b/c Reichstag was ineffective in generating legislation the president began to use emergency powers to issue decrees</a:t>
            </a:r>
          </a:p>
          <a:p>
            <a:r>
              <a:rPr lang="en-US" dirty="0"/>
              <a:t>President could: appoint chancellor to the Reichstag and cabinet and dismiss them (1919-1926 there were 8 different chancellors)</a:t>
            </a:r>
          </a:p>
          <a:p>
            <a:r>
              <a:rPr lang="en-US" dirty="0"/>
              <a:t>Could dissolve the Reichstag and call for new elections (1930, 1932, 1932) often in times of political impasse</a:t>
            </a:r>
          </a:p>
          <a:p>
            <a:r>
              <a:rPr lang="en-US" dirty="0"/>
              <a:t>Commander in Chief powers could be used to suspend constitution and rule by decree via Article 48 of the constitution</a:t>
            </a:r>
          </a:p>
          <a:p>
            <a:r>
              <a:rPr lang="en-US" dirty="0"/>
              <a:t>President von Hindenburg will make use of the article but would always cede power back to the Reichstag</a:t>
            </a:r>
          </a:p>
          <a:p>
            <a:r>
              <a:rPr lang="en-US" dirty="0"/>
              <a:t>Article 48 will be deployed in the Nazi rise to power, as successive Chancellors use the tactic to govern</a:t>
            </a:r>
          </a:p>
        </p:txBody>
      </p:sp>
    </p:spTree>
    <p:extLst>
      <p:ext uri="{BB962C8B-B14F-4D97-AF65-F5344CB8AC3E}">
        <p14:creationId xmlns:p14="http://schemas.microsoft.com/office/powerpoint/2010/main" val="34707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1DC86-742E-4431-AA95-D563538B0F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Descent into Authoritarianism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A0E309-FAB8-418D-BB76-B0FBDEF614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3700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bbce7efe-5611-445c-8ca3-4062a23aca31" xsi:nil="true"/>
    <Students xmlns="bbce7efe-5611-445c-8ca3-4062a23aca31">
      <UserInfo>
        <DisplayName/>
        <AccountId xsi:nil="true"/>
        <AccountType/>
      </UserInfo>
    </Students>
    <CultureName xmlns="bbce7efe-5611-445c-8ca3-4062a23aca31" xsi:nil="true"/>
    <AppVersion xmlns="bbce7efe-5611-445c-8ca3-4062a23aca31" xsi:nil="true"/>
    <Invited_Teachers xmlns="bbce7efe-5611-445c-8ca3-4062a23aca31" xsi:nil="true"/>
    <IsNotebookLocked xmlns="bbce7efe-5611-445c-8ca3-4062a23aca31" xsi:nil="true"/>
    <Has_Teacher_Only_SectionGroup xmlns="bbce7efe-5611-445c-8ca3-4062a23aca31" xsi:nil="true"/>
    <NotebookType xmlns="bbce7efe-5611-445c-8ca3-4062a23aca31" xsi:nil="true"/>
    <FolderType xmlns="bbce7efe-5611-445c-8ca3-4062a23aca31" xsi:nil="true"/>
    <TeamsChannelId xmlns="bbce7efe-5611-445c-8ca3-4062a23aca31" xsi:nil="true"/>
    <DefaultSectionNames xmlns="bbce7efe-5611-445c-8ca3-4062a23aca31" xsi:nil="true"/>
    <Math_Settings xmlns="bbce7efe-5611-445c-8ca3-4062a23aca31" xsi:nil="true"/>
    <Owner xmlns="bbce7efe-5611-445c-8ca3-4062a23aca31">
      <UserInfo>
        <DisplayName/>
        <AccountId xsi:nil="true"/>
        <AccountType/>
      </UserInfo>
    </Owner>
    <Invited_Students xmlns="bbce7efe-5611-445c-8ca3-4062a23aca31" xsi:nil="true"/>
    <Is_Collaboration_Space_Locked xmlns="bbce7efe-5611-445c-8ca3-4062a23aca31" xsi:nil="true"/>
    <Templates xmlns="bbce7efe-5611-445c-8ca3-4062a23aca31" xsi:nil="true"/>
    <StudentGroups xmlns="bbce7efe-5611-445c-8ca3-4062a23aca31" xsi:nil="true"/>
    <Distribution_Groups xmlns="bbce7efe-5611-445c-8ca3-4062a23aca31" xsi:nil="true"/>
    <LMS_Mappings xmlns="bbce7efe-5611-445c-8ca3-4062a23aca31" xsi:nil="true"/>
    <Teachers xmlns="bbce7efe-5611-445c-8ca3-4062a23aca31">
      <UserInfo>
        <DisplayName/>
        <AccountId xsi:nil="true"/>
        <AccountType/>
      </UserInfo>
    </Teachers>
    <Student_Groups xmlns="bbce7efe-5611-445c-8ca3-4062a23aca31">
      <UserInfo>
        <DisplayName/>
        <AccountId xsi:nil="true"/>
        <AccountType/>
      </UserInfo>
    </Student_Group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DC8281CB00BD438BD1B3106515BC45" ma:contentTypeVersion="34" ma:contentTypeDescription="Create a new document." ma:contentTypeScope="" ma:versionID="181681971fe6a39c7cb36c5c76a78b48">
  <xsd:schema xmlns:xsd="http://www.w3.org/2001/XMLSchema" xmlns:xs="http://www.w3.org/2001/XMLSchema" xmlns:p="http://schemas.microsoft.com/office/2006/metadata/properties" xmlns:ns3="eea96a66-d6c2-4d9c-af83-8babcc46a729" xmlns:ns4="bbce7efe-5611-445c-8ca3-4062a23aca31" targetNamespace="http://schemas.microsoft.com/office/2006/metadata/properties" ma:root="true" ma:fieldsID="594a8d66fe1d16d56244cd8f6a6809f2" ns3:_="" ns4:_="">
    <xsd:import namespace="eea96a66-d6c2-4d9c-af83-8babcc46a729"/>
    <xsd:import namespace="bbce7efe-5611-445c-8ca3-4062a23aca3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Teachers" minOccurs="0"/>
                <xsd:element ref="ns4:Students" minOccurs="0"/>
                <xsd:element ref="ns4:StudentGroups" minOccurs="0"/>
                <xsd:element ref="ns4:DefaultSectionNames" minOccurs="0"/>
                <xsd:element ref="ns4:AppVersion" minOccurs="0"/>
                <xsd:element ref="ns4:CultureName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Template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TeamsChannelId" minOccurs="0"/>
                <xsd:element ref="ns4:IsNotebookLocked" minOccurs="0"/>
                <xsd:element ref="ns4:MediaServiceEventHashCode" minOccurs="0"/>
                <xsd:element ref="ns4:MediaServiceGenerationTime" minOccurs="0"/>
                <xsd:element ref="ns4:Math_Settings" minOccurs="0"/>
                <xsd:element ref="ns4:Distribution_Groups" minOccurs="0"/>
                <xsd:element ref="ns4:LMS_Mapping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96a66-d6c2-4d9c-af83-8babcc46a7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e7efe-5611-445c-8ca3-4062a23aca31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dexed="tru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eachers" ma:index="1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Groups" ma:index="16" nillable="true" ma:displayName="StudentGroups" ma:internalName="StudentGroups">
      <xsd:simpleType>
        <xsd:restriction base="dms:Note">
          <xsd:maxLength value="255"/>
        </xsd:restriction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0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31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3" nillable="true" ma:displayName="Teams Channel Id" ma:internalName="TeamsChannelId">
      <xsd:simpleType>
        <xsd:restriction base="dms:Text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707C00-4D70-4798-8324-CCA00642FEB2}">
  <ds:schemaRefs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eea96a66-d6c2-4d9c-af83-8babcc46a729"/>
    <ds:schemaRef ds:uri="bbce7efe-5611-445c-8ca3-4062a23aca31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5820411-994D-4DA6-9AC4-416B188DAF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a96a66-d6c2-4d9c-af83-8babcc46a729"/>
    <ds:schemaRef ds:uri="bbce7efe-5611-445c-8ca3-4062a23aca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7F725A-596A-4C2D-BE86-2A33F205C1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171</TotalTime>
  <Words>1110</Words>
  <Application>Microsoft Office PowerPoint</Application>
  <PresentationFormat>Widescreen</PresentationFormat>
  <Paragraphs>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Corbel</vt:lpstr>
      <vt:lpstr>Wingdings</vt:lpstr>
      <vt:lpstr>Wingdings 2</vt:lpstr>
      <vt:lpstr>Frame</vt:lpstr>
      <vt:lpstr>Nazi Germany - Emergence</vt:lpstr>
      <vt:lpstr>German Empire</vt:lpstr>
      <vt:lpstr>Impact of War</vt:lpstr>
      <vt:lpstr>Treaty of Versailles</vt:lpstr>
      <vt:lpstr>German Territorial Losses (Europe)</vt:lpstr>
      <vt:lpstr>Weakness Political System – Weimar Republic</vt:lpstr>
      <vt:lpstr>Weimar Structure </vt:lpstr>
      <vt:lpstr>Weimar Republic</vt:lpstr>
      <vt:lpstr>Descent into Authoritarianism</vt:lpstr>
      <vt:lpstr>Brüning</vt:lpstr>
      <vt:lpstr>von Papen</vt:lpstr>
      <vt:lpstr>von Schleicher</vt:lpstr>
      <vt:lpstr>Social Division</vt:lpstr>
      <vt:lpstr>Social Division: Coup Attempts</vt:lpstr>
      <vt:lpstr>Economic Factors</vt:lpstr>
      <vt:lpstr>Dawes (1924) and Young Plan (1929)</vt:lpstr>
      <vt:lpstr>Stock Market Crash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Nazi Germany - Emergence</dc:title>
  <dc:creator>Donald Lynch</dc:creator>
  <cp:lastModifiedBy>Donald Lynch</cp:lastModifiedBy>
  <cp:revision>5</cp:revision>
  <dcterms:created xsi:type="dcterms:W3CDTF">2020-12-14T19:34:08Z</dcterms:created>
  <dcterms:modified xsi:type="dcterms:W3CDTF">2022-01-07T14:59:30Z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0x0101000DDC8281CB00BD438BD1B3106515BC45</vt:lpwstr>
  </property>
</Properties>
</file>