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60" r:id="rId8"/>
    <p:sldId id="262" r:id="rId9"/>
    <p:sldId id="259" r:id="rId10"/>
    <p:sldId id="265" r:id="rId11"/>
    <p:sldId id="261" r:id="rId12"/>
    <p:sldId id="263" r:id="rId13"/>
    <p:sldId id="274" r:id="rId14"/>
    <p:sldId id="268" r:id="rId15"/>
    <p:sldId id="264" r:id="rId16"/>
    <p:sldId id="266" r:id="rId17"/>
    <p:sldId id="272" r:id="rId18"/>
    <p:sldId id="267" r:id="rId19"/>
    <p:sldId id="273" r:id="rId20"/>
    <p:sldId id="269" r:id="rId21"/>
    <p:sldId id="270" r:id="rId22"/>
    <p:sldId id="271" r:id="rId2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E5A81-BEA1-43C1-B2E4-175C93BDD1DB}" v="332" dt="2021-11-03T13:40:07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 Lynch" userId="874aedd4-8584-4ce0-af62-304e8e867e63" providerId="ADAL" clId="{369427A9-93A9-4A15-AED9-0ABE68AEBA19}"/>
    <pc:docChg chg="custSel addSld modSld">
      <pc:chgData name="Donald Lynch" userId="874aedd4-8584-4ce0-af62-304e8e867e63" providerId="ADAL" clId="{369427A9-93A9-4A15-AED9-0ABE68AEBA19}" dt="2020-10-05T12:03:06.544" v="6525" actId="20577"/>
      <pc:docMkLst>
        <pc:docMk/>
      </pc:docMkLst>
      <pc:sldChg chg="modAnim">
        <pc:chgData name="Donald Lynch" userId="874aedd4-8584-4ce0-af62-304e8e867e63" providerId="ADAL" clId="{369427A9-93A9-4A15-AED9-0ABE68AEBA19}" dt="2020-10-01T13:13:35.026" v="6415"/>
        <pc:sldMkLst>
          <pc:docMk/>
          <pc:sldMk cId="2156826425" sldId="257"/>
        </pc:sldMkLst>
      </pc:sldChg>
      <pc:sldChg chg="modAnim">
        <pc:chgData name="Donald Lynch" userId="874aedd4-8584-4ce0-af62-304e8e867e63" providerId="ADAL" clId="{369427A9-93A9-4A15-AED9-0ABE68AEBA19}" dt="2020-10-01T13:13:38.739" v="6416"/>
        <pc:sldMkLst>
          <pc:docMk/>
          <pc:sldMk cId="1538008015" sldId="258"/>
        </pc:sldMkLst>
      </pc:sldChg>
      <pc:sldChg chg="modSp modAnim">
        <pc:chgData name="Donald Lynch" userId="874aedd4-8584-4ce0-af62-304e8e867e63" providerId="ADAL" clId="{369427A9-93A9-4A15-AED9-0ABE68AEBA19}" dt="2020-10-01T13:13:55.594" v="6420"/>
        <pc:sldMkLst>
          <pc:docMk/>
          <pc:sldMk cId="1880028800" sldId="259"/>
        </pc:sldMkLst>
        <pc:spChg chg="mod">
          <ac:chgData name="Donald Lynch" userId="874aedd4-8584-4ce0-af62-304e8e867e63" providerId="ADAL" clId="{369427A9-93A9-4A15-AED9-0ABE68AEBA19}" dt="2020-09-25T15:34:05" v="207" actId="14100"/>
          <ac:spMkLst>
            <pc:docMk/>
            <pc:sldMk cId="1880028800" sldId="259"/>
            <ac:spMk id="2" creationId="{C2FEEA74-47E6-4AD3-BA41-7DE9DF1D27AF}"/>
          </ac:spMkLst>
        </pc:spChg>
        <pc:spChg chg="mod">
          <ac:chgData name="Donald Lynch" userId="874aedd4-8584-4ce0-af62-304e8e867e63" providerId="ADAL" clId="{369427A9-93A9-4A15-AED9-0ABE68AEBA19}" dt="2020-09-25T15:34:59.599" v="266" actId="27636"/>
          <ac:spMkLst>
            <pc:docMk/>
            <pc:sldMk cId="1880028800" sldId="259"/>
            <ac:spMk id="3" creationId="{BD14C395-1B9C-4816-AF3E-704E9D9B3C42}"/>
          </ac:spMkLst>
        </pc:spChg>
      </pc:sldChg>
      <pc:sldChg chg="modSp modAnim">
        <pc:chgData name="Donald Lynch" userId="874aedd4-8584-4ce0-af62-304e8e867e63" providerId="ADAL" clId="{369427A9-93A9-4A15-AED9-0ABE68AEBA19}" dt="2020-10-01T13:13:43.503" v="6418"/>
        <pc:sldMkLst>
          <pc:docMk/>
          <pc:sldMk cId="1594783487" sldId="260"/>
        </pc:sldMkLst>
        <pc:spChg chg="mod">
          <ac:chgData name="Donald Lynch" userId="874aedd4-8584-4ce0-af62-304e8e867e63" providerId="ADAL" clId="{369427A9-93A9-4A15-AED9-0ABE68AEBA19}" dt="2020-10-01T12:45:25.480" v="3826" actId="2"/>
          <ac:spMkLst>
            <pc:docMk/>
            <pc:sldMk cId="1594783487" sldId="260"/>
            <ac:spMk id="3" creationId="{9144D369-9525-461C-B003-323A4EC1D7BC}"/>
          </ac:spMkLst>
        </pc:spChg>
      </pc:sldChg>
      <pc:sldChg chg="modSp modAnim">
        <pc:chgData name="Donald Lynch" userId="874aedd4-8584-4ce0-af62-304e8e867e63" providerId="ADAL" clId="{369427A9-93A9-4A15-AED9-0ABE68AEBA19}" dt="2020-10-01T13:15:43.359" v="6443"/>
        <pc:sldMkLst>
          <pc:docMk/>
          <pc:sldMk cId="625742257" sldId="261"/>
        </pc:sldMkLst>
        <pc:spChg chg="mod">
          <ac:chgData name="Donald Lynch" userId="874aedd4-8584-4ce0-af62-304e8e867e63" providerId="ADAL" clId="{369427A9-93A9-4A15-AED9-0ABE68AEBA19}" dt="2020-10-01T12:45:28.336" v="3829" actId="2"/>
          <ac:spMkLst>
            <pc:docMk/>
            <pc:sldMk cId="625742257" sldId="261"/>
            <ac:spMk id="3" creationId="{F56976AC-64BE-4105-8178-774C0F8CDE55}"/>
          </ac:spMkLst>
        </pc:spChg>
      </pc:sldChg>
      <pc:sldChg chg="modSp modAnim">
        <pc:chgData name="Donald Lynch" userId="874aedd4-8584-4ce0-af62-304e8e867e63" providerId="ADAL" clId="{369427A9-93A9-4A15-AED9-0ABE68AEBA19}" dt="2020-10-01T13:13:47.257" v="6419"/>
        <pc:sldMkLst>
          <pc:docMk/>
          <pc:sldMk cId="2117197628" sldId="262"/>
        </pc:sldMkLst>
        <pc:spChg chg="mod">
          <ac:chgData name="Donald Lynch" userId="874aedd4-8584-4ce0-af62-304e8e867e63" providerId="ADAL" clId="{369427A9-93A9-4A15-AED9-0ABE68AEBA19}" dt="2020-10-01T12:29:15.940" v="2225" actId="20577"/>
          <ac:spMkLst>
            <pc:docMk/>
            <pc:sldMk cId="2117197628" sldId="262"/>
            <ac:spMk id="3" creationId="{77A9E177-6CE2-404C-8DED-5D4DD7610F38}"/>
          </ac:spMkLst>
        </pc:spChg>
      </pc:sldChg>
      <pc:sldChg chg="modSp modAnim">
        <pc:chgData name="Donald Lynch" userId="874aedd4-8584-4ce0-af62-304e8e867e63" providerId="ADAL" clId="{369427A9-93A9-4A15-AED9-0ABE68AEBA19}" dt="2020-10-01T13:14:33.017" v="6428"/>
        <pc:sldMkLst>
          <pc:docMk/>
          <pc:sldMk cId="4061131772" sldId="263"/>
        </pc:sldMkLst>
        <pc:spChg chg="mod">
          <ac:chgData name="Donald Lynch" userId="874aedd4-8584-4ce0-af62-304e8e867e63" providerId="ADAL" clId="{369427A9-93A9-4A15-AED9-0ABE68AEBA19}" dt="2020-10-01T12:30:08.985" v="2229" actId="20577"/>
          <ac:spMkLst>
            <pc:docMk/>
            <pc:sldMk cId="4061131772" sldId="263"/>
            <ac:spMk id="2" creationId="{CC81F650-034A-4274-9CD2-D7EBE735D6EE}"/>
          </ac:spMkLst>
        </pc:spChg>
        <pc:spChg chg="mod">
          <ac:chgData name="Donald Lynch" userId="874aedd4-8584-4ce0-af62-304e8e867e63" providerId="ADAL" clId="{369427A9-93A9-4A15-AED9-0ABE68AEBA19}" dt="2020-10-01T12:40:48.496" v="3221" actId="20577"/>
          <ac:spMkLst>
            <pc:docMk/>
            <pc:sldMk cId="4061131772" sldId="263"/>
            <ac:spMk id="3" creationId="{3792EAC2-D93A-4CA7-97CD-0CE284C7F9D4}"/>
          </ac:spMkLst>
        </pc:spChg>
      </pc:sldChg>
      <pc:sldChg chg="modSp add modAnim">
        <pc:chgData name="Donald Lynch" userId="874aedd4-8584-4ce0-af62-304e8e867e63" providerId="ADAL" clId="{369427A9-93A9-4A15-AED9-0ABE68AEBA19}" dt="2020-10-01T13:14:43.674" v="6432"/>
        <pc:sldMkLst>
          <pc:docMk/>
          <pc:sldMk cId="3635583564" sldId="264"/>
        </pc:sldMkLst>
        <pc:spChg chg="mod">
          <ac:chgData name="Donald Lynch" userId="874aedd4-8584-4ce0-af62-304e8e867e63" providerId="ADAL" clId="{369427A9-93A9-4A15-AED9-0ABE68AEBA19}" dt="2020-09-25T15:28:22.750" v="65" actId="20577"/>
          <ac:spMkLst>
            <pc:docMk/>
            <pc:sldMk cId="3635583564" sldId="264"/>
            <ac:spMk id="2" creationId="{9D8B7921-00A3-4583-B53F-20156FD55AC0}"/>
          </ac:spMkLst>
        </pc:spChg>
        <pc:spChg chg="mod">
          <ac:chgData name="Donald Lynch" userId="874aedd4-8584-4ce0-af62-304e8e867e63" providerId="ADAL" clId="{369427A9-93A9-4A15-AED9-0ABE68AEBA19}" dt="2020-09-25T16:01:46.990" v="1154" actId="20577"/>
          <ac:spMkLst>
            <pc:docMk/>
            <pc:sldMk cId="3635583564" sldId="264"/>
            <ac:spMk id="3" creationId="{18953CB1-4857-4180-8797-6BDBCEC2519D}"/>
          </ac:spMkLst>
        </pc:spChg>
      </pc:sldChg>
      <pc:sldChg chg="modSp add modAnim">
        <pc:chgData name="Donald Lynch" userId="874aedd4-8584-4ce0-af62-304e8e867e63" providerId="ADAL" clId="{369427A9-93A9-4A15-AED9-0ABE68AEBA19}" dt="2020-10-01T13:14:22.123" v="6426"/>
        <pc:sldMkLst>
          <pc:docMk/>
          <pc:sldMk cId="2922574296" sldId="265"/>
        </pc:sldMkLst>
        <pc:spChg chg="mod">
          <ac:chgData name="Donald Lynch" userId="874aedd4-8584-4ce0-af62-304e8e867e63" providerId="ADAL" clId="{369427A9-93A9-4A15-AED9-0ABE68AEBA19}" dt="2020-09-25T15:35:25.551" v="269"/>
          <ac:spMkLst>
            <pc:docMk/>
            <pc:sldMk cId="2922574296" sldId="265"/>
            <ac:spMk id="2" creationId="{2283096B-43FA-47FF-A078-1B1A7D0E24AC}"/>
          </ac:spMkLst>
        </pc:spChg>
        <pc:spChg chg="mod">
          <ac:chgData name="Donald Lynch" userId="874aedd4-8584-4ce0-af62-304e8e867e63" providerId="ADAL" clId="{369427A9-93A9-4A15-AED9-0ABE68AEBA19}" dt="2020-09-25T15:40:05.252" v="538" actId="20577"/>
          <ac:spMkLst>
            <pc:docMk/>
            <pc:sldMk cId="2922574296" sldId="265"/>
            <ac:spMk id="3" creationId="{62D529E2-FBE1-4C28-8197-3C79C98F500F}"/>
          </ac:spMkLst>
        </pc:spChg>
      </pc:sldChg>
      <pc:sldChg chg="modSp add modAnim">
        <pc:chgData name="Donald Lynch" userId="874aedd4-8584-4ce0-af62-304e8e867e63" providerId="ADAL" clId="{369427A9-93A9-4A15-AED9-0ABE68AEBA19}" dt="2020-10-01T13:14:51.271" v="6434"/>
        <pc:sldMkLst>
          <pc:docMk/>
          <pc:sldMk cId="2271487094" sldId="266"/>
        </pc:sldMkLst>
        <pc:spChg chg="mod">
          <ac:chgData name="Donald Lynch" userId="874aedd4-8584-4ce0-af62-304e8e867e63" providerId="ADAL" clId="{369427A9-93A9-4A15-AED9-0ABE68AEBA19}" dt="2020-09-25T16:07:14.172" v="1777" actId="1076"/>
          <ac:spMkLst>
            <pc:docMk/>
            <pc:sldMk cId="2271487094" sldId="266"/>
            <ac:spMk id="2" creationId="{E2326596-E536-4AD4-B604-DC3FE98DA0ED}"/>
          </ac:spMkLst>
        </pc:spChg>
        <pc:spChg chg="mod">
          <ac:chgData name="Donald Lynch" userId="874aedd4-8584-4ce0-af62-304e8e867e63" providerId="ADAL" clId="{369427A9-93A9-4A15-AED9-0ABE68AEBA19}" dt="2020-09-25T16:07:31.353" v="1807" actId="20577"/>
          <ac:spMkLst>
            <pc:docMk/>
            <pc:sldMk cId="2271487094" sldId="266"/>
            <ac:spMk id="3" creationId="{39856AEC-2222-40A6-A677-02F1B3A3266F}"/>
          </ac:spMkLst>
        </pc:spChg>
      </pc:sldChg>
      <pc:sldChg chg="modSp add modAnim">
        <pc:chgData name="Donald Lynch" userId="874aedd4-8584-4ce0-af62-304e8e867e63" providerId="ADAL" clId="{369427A9-93A9-4A15-AED9-0ABE68AEBA19}" dt="2020-10-05T12:03:06.544" v="6525" actId="20577"/>
        <pc:sldMkLst>
          <pc:docMk/>
          <pc:sldMk cId="330667357" sldId="267"/>
        </pc:sldMkLst>
        <pc:spChg chg="mod">
          <ac:chgData name="Donald Lynch" userId="874aedd4-8584-4ce0-af62-304e8e867e63" providerId="ADAL" clId="{369427A9-93A9-4A15-AED9-0ABE68AEBA19}" dt="2020-10-01T12:44:53.348" v="3757" actId="20577"/>
          <ac:spMkLst>
            <pc:docMk/>
            <pc:sldMk cId="330667357" sldId="267"/>
            <ac:spMk id="2" creationId="{0E2EE9AC-E7D0-4725-BCB6-5A05986C4978}"/>
          </ac:spMkLst>
        </pc:spChg>
        <pc:spChg chg="mod">
          <ac:chgData name="Donald Lynch" userId="874aedd4-8584-4ce0-af62-304e8e867e63" providerId="ADAL" clId="{369427A9-93A9-4A15-AED9-0ABE68AEBA19}" dt="2020-10-05T12:03:06.544" v="6525" actId="20577"/>
          <ac:spMkLst>
            <pc:docMk/>
            <pc:sldMk cId="330667357" sldId="267"/>
            <ac:spMk id="3" creationId="{6B4E0E0D-F1EA-49D4-99DD-D1762B232209}"/>
          </ac:spMkLst>
        </pc:spChg>
      </pc:sldChg>
      <pc:sldChg chg="modSp add modAnim">
        <pc:chgData name="Donald Lynch" userId="874aedd4-8584-4ce0-af62-304e8e867e63" providerId="ADAL" clId="{369427A9-93A9-4A15-AED9-0ABE68AEBA19}" dt="2020-10-01T13:14:38.313" v="6430"/>
        <pc:sldMkLst>
          <pc:docMk/>
          <pc:sldMk cId="3687732953" sldId="268"/>
        </pc:sldMkLst>
        <pc:spChg chg="mod">
          <ac:chgData name="Donald Lynch" userId="874aedd4-8584-4ce0-af62-304e8e867e63" providerId="ADAL" clId="{369427A9-93A9-4A15-AED9-0ABE68AEBA19}" dt="2020-10-01T12:41:10.234" v="3223"/>
          <ac:spMkLst>
            <pc:docMk/>
            <pc:sldMk cId="3687732953" sldId="268"/>
            <ac:spMk id="2" creationId="{DF9DDC65-F8A8-4BBE-B23F-8B144E857CA9}"/>
          </ac:spMkLst>
        </pc:spChg>
        <pc:spChg chg="mod">
          <ac:chgData name="Donald Lynch" userId="874aedd4-8584-4ce0-af62-304e8e867e63" providerId="ADAL" clId="{369427A9-93A9-4A15-AED9-0ABE68AEBA19}" dt="2020-10-01T12:59:39.380" v="4821" actId="20577"/>
          <ac:spMkLst>
            <pc:docMk/>
            <pc:sldMk cId="3687732953" sldId="268"/>
            <ac:spMk id="3" creationId="{BF781B20-32CD-4B0C-93CC-9DC7F9A320E3}"/>
          </ac:spMkLst>
        </pc:spChg>
      </pc:sldChg>
      <pc:sldChg chg="modSp add modAnim">
        <pc:chgData name="Donald Lynch" userId="874aedd4-8584-4ce0-af62-304e8e867e63" providerId="ADAL" clId="{369427A9-93A9-4A15-AED9-0ABE68AEBA19}" dt="2020-10-05T12:02:52.116" v="6464" actId="20577"/>
        <pc:sldMkLst>
          <pc:docMk/>
          <pc:sldMk cId="2173061952" sldId="269"/>
        </pc:sldMkLst>
        <pc:spChg chg="mod">
          <ac:chgData name="Donald Lynch" userId="874aedd4-8584-4ce0-af62-304e8e867e63" providerId="ADAL" clId="{369427A9-93A9-4A15-AED9-0ABE68AEBA19}" dt="2020-10-01T12:48:37.274" v="4185" actId="20577"/>
          <ac:spMkLst>
            <pc:docMk/>
            <pc:sldMk cId="2173061952" sldId="269"/>
            <ac:spMk id="2" creationId="{3CFDC372-4A23-49A9-BC4A-D26AFCD02A9C}"/>
          </ac:spMkLst>
        </pc:spChg>
        <pc:spChg chg="mod">
          <ac:chgData name="Donald Lynch" userId="874aedd4-8584-4ce0-af62-304e8e867e63" providerId="ADAL" clId="{369427A9-93A9-4A15-AED9-0ABE68AEBA19}" dt="2020-10-05T12:02:52.116" v="6464" actId="20577"/>
          <ac:spMkLst>
            <pc:docMk/>
            <pc:sldMk cId="2173061952" sldId="269"/>
            <ac:spMk id="3" creationId="{1A4D1F68-31FD-4A7D-BE96-16655DCFDD2B}"/>
          </ac:spMkLst>
        </pc:spChg>
      </pc:sldChg>
      <pc:sldChg chg="modSp add modAnim">
        <pc:chgData name="Donald Lynch" userId="874aedd4-8584-4ce0-af62-304e8e867e63" providerId="ADAL" clId="{369427A9-93A9-4A15-AED9-0ABE68AEBA19}" dt="2020-10-01T13:15:13.083" v="6440"/>
        <pc:sldMkLst>
          <pc:docMk/>
          <pc:sldMk cId="1237419870" sldId="270"/>
        </pc:sldMkLst>
        <pc:spChg chg="mod">
          <ac:chgData name="Donald Lynch" userId="874aedd4-8584-4ce0-af62-304e8e867e63" providerId="ADAL" clId="{369427A9-93A9-4A15-AED9-0ABE68AEBA19}" dt="2020-10-01T13:04:11.937" v="5196" actId="20577"/>
          <ac:spMkLst>
            <pc:docMk/>
            <pc:sldMk cId="1237419870" sldId="270"/>
            <ac:spMk id="2" creationId="{E1C1C182-97FC-4CD8-86BF-89F2DD0F1DF8}"/>
          </ac:spMkLst>
        </pc:spChg>
        <pc:spChg chg="mod">
          <ac:chgData name="Donald Lynch" userId="874aedd4-8584-4ce0-af62-304e8e867e63" providerId="ADAL" clId="{369427A9-93A9-4A15-AED9-0ABE68AEBA19}" dt="2020-10-01T13:12:09.195" v="6166" actId="27636"/>
          <ac:spMkLst>
            <pc:docMk/>
            <pc:sldMk cId="1237419870" sldId="270"/>
            <ac:spMk id="3" creationId="{34990D22-1C79-4387-B389-2602DB9C079E}"/>
          </ac:spMkLst>
        </pc:spChg>
      </pc:sldChg>
      <pc:sldChg chg="modSp add modAnim">
        <pc:chgData name="Donald Lynch" userId="874aedd4-8584-4ce0-af62-304e8e867e63" providerId="ADAL" clId="{369427A9-93A9-4A15-AED9-0ABE68AEBA19}" dt="2020-10-01T13:15:17.127" v="6442"/>
        <pc:sldMkLst>
          <pc:docMk/>
          <pc:sldMk cId="136829676" sldId="271"/>
        </pc:sldMkLst>
        <pc:spChg chg="mod">
          <ac:chgData name="Donald Lynch" userId="874aedd4-8584-4ce0-af62-304e8e867e63" providerId="ADAL" clId="{369427A9-93A9-4A15-AED9-0ABE68AEBA19}" dt="2020-10-01T13:07:13.298" v="5662" actId="20577"/>
          <ac:spMkLst>
            <pc:docMk/>
            <pc:sldMk cId="136829676" sldId="271"/>
            <ac:spMk id="2" creationId="{145F9CF1-5ECB-43C9-9821-69221A408082}"/>
          </ac:spMkLst>
        </pc:spChg>
        <pc:spChg chg="mod">
          <ac:chgData name="Donald Lynch" userId="874aedd4-8584-4ce0-af62-304e8e867e63" providerId="ADAL" clId="{369427A9-93A9-4A15-AED9-0ABE68AEBA19}" dt="2020-10-01T13:13:19.670" v="6413" actId="20577"/>
          <ac:spMkLst>
            <pc:docMk/>
            <pc:sldMk cId="136829676" sldId="271"/>
            <ac:spMk id="3" creationId="{177F98A6-6A86-4BCB-9CC7-15E0ED693DBD}"/>
          </ac:spMkLst>
        </pc:spChg>
      </pc:sldChg>
    </pc:docChg>
  </pc:docChgLst>
  <pc:docChgLst>
    <pc:chgData name="Donald Lynch" userId="874aedd4-8584-4ce0-af62-304e8e867e63" providerId="ADAL" clId="{FF9E5A81-BEA1-43C1-B2E4-175C93BDD1DB}"/>
    <pc:docChg chg="undo custSel mod addSld modSld sldOrd">
      <pc:chgData name="Donald Lynch" userId="874aedd4-8584-4ce0-af62-304e8e867e63" providerId="ADAL" clId="{FF9E5A81-BEA1-43C1-B2E4-175C93BDD1DB}" dt="2021-11-03T13:40:07.303" v="434" actId="20577"/>
      <pc:docMkLst>
        <pc:docMk/>
      </pc:docMkLst>
      <pc:sldChg chg="addSp delSp modSp mod">
        <pc:chgData name="Donald Lynch" userId="874aedd4-8584-4ce0-af62-304e8e867e63" providerId="ADAL" clId="{FF9E5A81-BEA1-43C1-B2E4-175C93BDD1DB}" dt="2021-11-01T12:50:58.581" v="317" actId="20577"/>
        <pc:sldMkLst>
          <pc:docMk/>
          <pc:sldMk cId="1880028800" sldId="259"/>
        </pc:sldMkLst>
        <pc:spChg chg="mod">
          <ac:chgData name="Donald Lynch" userId="874aedd4-8584-4ce0-af62-304e8e867e63" providerId="ADAL" clId="{FF9E5A81-BEA1-43C1-B2E4-175C93BDD1DB}" dt="2021-11-01T12:50:06.775" v="225"/>
          <ac:spMkLst>
            <pc:docMk/>
            <pc:sldMk cId="1880028800" sldId="259"/>
            <ac:spMk id="2" creationId="{C2FEEA74-47E6-4AD3-BA41-7DE9DF1D27AF}"/>
          </ac:spMkLst>
        </pc:spChg>
        <pc:spChg chg="mod">
          <ac:chgData name="Donald Lynch" userId="874aedd4-8584-4ce0-af62-304e8e867e63" providerId="ADAL" clId="{FF9E5A81-BEA1-43C1-B2E4-175C93BDD1DB}" dt="2021-11-01T12:50:58.581" v="317" actId="20577"/>
          <ac:spMkLst>
            <pc:docMk/>
            <pc:sldMk cId="1880028800" sldId="259"/>
            <ac:spMk id="3" creationId="{BD14C395-1B9C-4816-AF3E-704E9D9B3C42}"/>
          </ac:spMkLst>
        </pc:spChg>
        <pc:spChg chg="add del mod">
          <ac:chgData name="Donald Lynch" userId="874aedd4-8584-4ce0-af62-304e8e867e63" providerId="ADAL" clId="{FF9E5A81-BEA1-43C1-B2E4-175C93BDD1DB}" dt="2021-11-01T12:50:16.705" v="228" actId="478"/>
          <ac:spMkLst>
            <pc:docMk/>
            <pc:sldMk cId="1880028800" sldId="259"/>
            <ac:spMk id="4" creationId="{FF7BF777-2689-40A4-B118-7035907604CE}"/>
          </ac:spMkLst>
        </pc:spChg>
        <pc:picChg chg="add mod">
          <ac:chgData name="Donald Lynch" userId="874aedd4-8584-4ce0-af62-304e8e867e63" providerId="ADAL" clId="{FF9E5A81-BEA1-43C1-B2E4-175C93BDD1DB}" dt="2021-11-01T12:50:11.974" v="227" actId="1076"/>
          <ac:picMkLst>
            <pc:docMk/>
            <pc:sldMk cId="1880028800" sldId="259"/>
            <ac:picMk id="5" creationId="{5608E748-B6E6-4C3C-B67F-0DCBF5687913}"/>
          </ac:picMkLst>
        </pc:picChg>
      </pc:sldChg>
      <pc:sldChg chg="modSp">
        <pc:chgData name="Donald Lynch" userId="874aedd4-8584-4ce0-af62-304e8e867e63" providerId="ADAL" clId="{FF9E5A81-BEA1-43C1-B2E4-175C93BDD1DB}" dt="2021-11-01T12:51:48.262" v="352" actId="20577"/>
        <pc:sldMkLst>
          <pc:docMk/>
          <pc:sldMk cId="4061131772" sldId="263"/>
        </pc:sldMkLst>
        <pc:spChg chg="mod">
          <ac:chgData name="Donald Lynch" userId="874aedd4-8584-4ce0-af62-304e8e867e63" providerId="ADAL" clId="{FF9E5A81-BEA1-43C1-B2E4-175C93BDD1DB}" dt="2021-11-01T12:51:48.262" v="352" actId="20577"/>
          <ac:spMkLst>
            <pc:docMk/>
            <pc:sldMk cId="4061131772" sldId="263"/>
            <ac:spMk id="3" creationId="{3792EAC2-D93A-4CA7-97CD-0CE284C7F9D4}"/>
          </ac:spMkLst>
        </pc:spChg>
      </pc:sldChg>
      <pc:sldChg chg="modSp mod">
        <pc:chgData name="Donald Lynch" userId="874aedd4-8584-4ce0-af62-304e8e867e63" providerId="ADAL" clId="{FF9E5A81-BEA1-43C1-B2E4-175C93BDD1DB}" dt="2021-11-03T13:40:07.303" v="434" actId="20577"/>
        <pc:sldMkLst>
          <pc:docMk/>
          <pc:sldMk cId="3635583564" sldId="264"/>
        </pc:sldMkLst>
        <pc:spChg chg="mod">
          <ac:chgData name="Donald Lynch" userId="874aedd4-8584-4ce0-af62-304e8e867e63" providerId="ADAL" clId="{FF9E5A81-BEA1-43C1-B2E4-175C93BDD1DB}" dt="2021-11-03T13:40:07.303" v="434" actId="20577"/>
          <ac:spMkLst>
            <pc:docMk/>
            <pc:sldMk cId="3635583564" sldId="264"/>
            <ac:spMk id="3" creationId="{18953CB1-4857-4180-8797-6BDBCEC2519D}"/>
          </ac:spMkLst>
        </pc:spChg>
      </pc:sldChg>
      <pc:sldChg chg="addSp delSp modSp mod modAnim">
        <pc:chgData name="Donald Lynch" userId="874aedd4-8584-4ce0-af62-304e8e867e63" providerId="ADAL" clId="{FF9E5A81-BEA1-43C1-B2E4-175C93BDD1DB}" dt="2021-11-01T12:34:49.651" v="224" actId="14100"/>
        <pc:sldMkLst>
          <pc:docMk/>
          <pc:sldMk cId="330667357" sldId="267"/>
        </pc:sldMkLst>
        <pc:spChg chg="mod">
          <ac:chgData name="Donald Lynch" userId="874aedd4-8584-4ce0-af62-304e8e867e63" providerId="ADAL" clId="{FF9E5A81-BEA1-43C1-B2E4-175C93BDD1DB}" dt="2021-11-01T12:34:36.196" v="219"/>
          <ac:spMkLst>
            <pc:docMk/>
            <pc:sldMk cId="330667357" sldId="267"/>
            <ac:spMk id="2" creationId="{0E2EE9AC-E7D0-4725-BCB6-5A05986C4978}"/>
          </ac:spMkLst>
        </pc:spChg>
        <pc:spChg chg="mod">
          <ac:chgData name="Donald Lynch" userId="874aedd4-8584-4ce0-af62-304e8e867e63" providerId="ADAL" clId="{FF9E5A81-BEA1-43C1-B2E4-175C93BDD1DB}" dt="2021-11-01T12:34:36.243" v="220" actId="27636"/>
          <ac:spMkLst>
            <pc:docMk/>
            <pc:sldMk cId="330667357" sldId="267"/>
            <ac:spMk id="3" creationId="{6B4E0E0D-F1EA-49D4-99DD-D1762B232209}"/>
          </ac:spMkLst>
        </pc:spChg>
        <pc:spChg chg="add del mod">
          <ac:chgData name="Donald Lynch" userId="874aedd4-8584-4ce0-af62-304e8e867e63" providerId="ADAL" clId="{FF9E5A81-BEA1-43C1-B2E4-175C93BDD1DB}" dt="2021-11-01T12:34:31.496" v="218"/>
          <ac:spMkLst>
            <pc:docMk/>
            <pc:sldMk cId="330667357" sldId="267"/>
            <ac:spMk id="4" creationId="{36E351AC-FC0E-494F-B4A8-2A44B129B493}"/>
          </ac:spMkLst>
        </pc:spChg>
        <pc:spChg chg="add del mod">
          <ac:chgData name="Donald Lynch" userId="874aedd4-8584-4ce0-af62-304e8e867e63" providerId="ADAL" clId="{FF9E5A81-BEA1-43C1-B2E4-175C93BDD1DB}" dt="2021-11-01T12:34:31.496" v="218"/>
          <ac:spMkLst>
            <pc:docMk/>
            <pc:sldMk cId="330667357" sldId="267"/>
            <ac:spMk id="5" creationId="{3E9CB4CD-9FB4-433F-B36F-B77769755FB4}"/>
          </ac:spMkLst>
        </pc:spChg>
        <pc:spChg chg="add del mod">
          <ac:chgData name="Donald Lynch" userId="874aedd4-8584-4ce0-af62-304e8e867e63" providerId="ADAL" clId="{FF9E5A81-BEA1-43C1-B2E4-175C93BDD1DB}" dt="2021-11-01T12:34:31.496" v="218"/>
          <ac:spMkLst>
            <pc:docMk/>
            <pc:sldMk cId="330667357" sldId="267"/>
            <ac:spMk id="6" creationId="{DA481E80-092A-4E79-AD89-2394EACA8F10}"/>
          </ac:spMkLst>
        </pc:spChg>
        <pc:spChg chg="add mod">
          <ac:chgData name="Donald Lynch" userId="874aedd4-8584-4ce0-af62-304e8e867e63" providerId="ADAL" clId="{FF9E5A81-BEA1-43C1-B2E4-175C93BDD1DB}" dt="2021-11-01T12:34:42.960" v="223" actId="1076"/>
          <ac:spMkLst>
            <pc:docMk/>
            <pc:sldMk cId="330667357" sldId="267"/>
            <ac:spMk id="7" creationId="{6CA502D4-3C33-4787-BD02-68511E1D750E}"/>
          </ac:spMkLst>
        </pc:spChg>
        <pc:picChg chg="add mod">
          <ac:chgData name="Donald Lynch" userId="874aedd4-8584-4ce0-af62-304e8e867e63" providerId="ADAL" clId="{FF9E5A81-BEA1-43C1-B2E4-175C93BDD1DB}" dt="2021-11-01T12:34:49.651" v="224" actId="14100"/>
          <ac:picMkLst>
            <pc:docMk/>
            <pc:sldMk cId="330667357" sldId="267"/>
            <ac:picMk id="3074" creationId="{E9410757-1FC0-49F3-A36D-1E93B8FF8448}"/>
          </ac:picMkLst>
        </pc:picChg>
      </pc:sldChg>
      <pc:sldChg chg="modSp modAnim">
        <pc:chgData name="Donald Lynch" userId="874aedd4-8584-4ce0-af62-304e8e867e63" providerId="ADAL" clId="{FF9E5A81-BEA1-43C1-B2E4-175C93BDD1DB}" dt="2021-11-03T13:35:33.377" v="432"/>
        <pc:sldMkLst>
          <pc:docMk/>
          <pc:sldMk cId="3687732953" sldId="268"/>
        </pc:sldMkLst>
        <pc:spChg chg="mod">
          <ac:chgData name="Donald Lynch" userId="874aedd4-8584-4ce0-af62-304e8e867e63" providerId="ADAL" clId="{FF9E5A81-BEA1-43C1-B2E4-175C93BDD1DB}" dt="2021-11-03T13:35:03.742" v="429" actId="5793"/>
          <ac:spMkLst>
            <pc:docMk/>
            <pc:sldMk cId="3687732953" sldId="268"/>
            <ac:spMk id="3" creationId="{BF781B20-32CD-4B0C-93CC-9DC7F9A320E3}"/>
          </ac:spMkLst>
        </pc:spChg>
      </pc:sldChg>
      <pc:sldChg chg="addSp delSp modSp mod setBg">
        <pc:chgData name="Donald Lynch" userId="874aedd4-8584-4ce0-af62-304e8e867e63" providerId="ADAL" clId="{FF9E5A81-BEA1-43C1-B2E4-175C93BDD1DB}" dt="2021-11-01T12:54:58.771" v="385" actId="403"/>
        <pc:sldMkLst>
          <pc:docMk/>
          <pc:sldMk cId="1237419870" sldId="270"/>
        </pc:sldMkLst>
        <pc:spChg chg="mod">
          <ac:chgData name="Donald Lynch" userId="874aedd4-8584-4ce0-af62-304e8e867e63" providerId="ADAL" clId="{FF9E5A81-BEA1-43C1-B2E4-175C93BDD1DB}" dt="2021-11-01T12:54:53.864" v="382" actId="1076"/>
          <ac:spMkLst>
            <pc:docMk/>
            <pc:sldMk cId="1237419870" sldId="270"/>
            <ac:spMk id="2" creationId="{E1C1C182-97FC-4CD8-86BF-89F2DD0F1DF8}"/>
          </ac:spMkLst>
        </pc:spChg>
        <pc:spChg chg="mod ord">
          <ac:chgData name="Donald Lynch" userId="874aedd4-8584-4ce0-af62-304e8e867e63" providerId="ADAL" clId="{FF9E5A81-BEA1-43C1-B2E4-175C93BDD1DB}" dt="2021-11-01T12:54:58.771" v="385" actId="403"/>
          <ac:spMkLst>
            <pc:docMk/>
            <pc:sldMk cId="1237419870" sldId="270"/>
            <ac:spMk id="3" creationId="{34990D22-1C79-4387-B389-2602DB9C079E}"/>
          </ac:spMkLst>
        </pc:spChg>
        <pc:spChg chg="add del mod">
          <ac:chgData name="Donald Lynch" userId="874aedd4-8584-4ce0-af62-304e8e867e63" providerId="ADAL" clId="{FF9E5A81-BEA1-43C1-B2E4-175C93BDD1DB}" dt="2021-11-01T12:53:53.538" v="362" actId="478"/>
          <ac:spMkLst>
            <pc:docMk/>
            <pc:sldMk cId="1237419870" sldId="270"/>
            <ac:spMk id="4" creationId="{F875D5E7-FDF8-465F-A1B2-3D475DE94C1A}"/>
          </ac:spMkLst>
        </pc:spChg>
        <pc:spChg chg="add del">
          <ac:chgData name="Donald Lynch" userId="874aedd4-8584-4ce0-af62-304e8e867e63" providerId="ADAL" clId="{FF9E5A81-BEA1-43C1-B2E4-175C93BDD1DB}" dt="2021-11-01T12:54:05.903" v="365" actId="26606"/>
          <ac:spMkLst>
            <pc:docMk/>
            <pc:sldMk cId="1237419870" sldId="270"/>
            <ac:spMk id="17" creationId="{E1F9602E-0F41-4EB5-9F55-26591CBE33C2}"/>
          </ac:spMkLst>
        </pc:spChg>
        <pc:spChg chg="add del">
          <ac:chgData name="Donald Lynch" userId="874aedd4-8584-4ce0-af62-304e8e867e63" providerId="ADAL" clId="{FF9E5A81-BEA1-43C1-B2E4-175C93BDD1DB}" dt="2021-11-01T12:54:05.903" v="365" actId="26606"/>
          <ac:spMkLst>
            <pc:docMk/>
            <pc:sldMk cId="1237419870" sldId="270"/>
            <ac:spMk id="19" creationId="{F912F8CE-C418-49F0-84E6-43D4544659F5}"/>
          </ac:spMkLst>
        </pc:spChg>
        <pc:spChg chg="add del">
          <ac:chgData name="Donald Lynch" userId="874aedd4-8584-4ce0-af62-304e8e867e63" providerId="ADAL" clId="{FF9E5A81-BEA1-43C1-B2E4-175C93BDD1DB}" dt="2021-11-01T12:54:10.491" v="367" actId="26606"/>
          <ac:spMkLst>
            <pc:docMk/>
            <pc:sldMk cId="1237419870" sldId="270"/>
            <ac:spMk id="29" creationId="{E2E7B81B-F66E-469F-B9D3-9F7FCAE7C9BE}"/>
          </ac:spMkLst>
        </pc:spChg>
        <pc:spChg chg="add del">
          <ac:chgData name="Donald Lynch" userId="874aedd4-8584-4ce0-af62-304e8e867e63" providerId="ADAL" clId="{FF9E5A81-BEA1-43C1-B2E4-175C93BDD1DB}" dt="2021-11-01T12:54:10.491" v="367" actId="26606"/>
          <ac:spMkLst>
            <pc:docMk/>
            <pc:sldMk cId="1237419870" sldId="270"/>
            <ac:spMk id="30" creationId="{BB7CE10E-D497-44D9-96F7-9A46C8056AB7}"/>
          </ac:spMkLst>
        </pc:spChg>
        <pc:spChg chg="add del">
          <ac:chgData name="Donald Lynch" userId="874aedd4-8584-4ce0-af62-304e8e867e63" providerId="ADAL" clId="{FF9E5A81-BEA1-43C1-B2E4-175C93BDD1DB}" dt="2021-11-01T12:54:21.774" v="373" actId="26606"/>
          <ac:spMkLst>
            <pc:docMk/>
            <pc:sldMk cId="1237419870" sldId="270"/>
            <ac:spMk id="41" creationId="{4E053FE3-7BFC-4DA0-A06C-16681276B8BB}"/>
          </ac:spMkLst>
        </pc:spChg>
        <pc:spChg chg="add del">
          <ac:chgData name="Donald Lynch" userId="874aedd4-8584-4ce0-af62-304e8e867e63" providerId="ADAL" clId="{FF9E5A81-BEA1-43C1-B2E4-175C93BDD1DB}" dt="2021-11-01T12:54:21.774" v="373" actId="26606"/>
          <ac:spMkLst>
            <pc:docMk/>
            <pc:sldMk cId="1237419870" sldId="270"/>
            <ac:spMk id="42" creationId="{EB22E93F-5399-4184-BD35-DF3C8E40D491}"/>
          </ac:spMkLst>
        </pc:spChg>
        <pc:spChg chg="add del">
          <ac:chgData name="Donald Lynch" userId="874aedd4-8584-4ce0-af62-304e8e867e63" providerId="ADAL" clId="{FF9E5A81-BEA1-43C1-B2E4-175C93BDD1DB}" dt="2021-11-01T12:54:24.287" v="375" actId="26606"/>
          <ac:spMkLst>
            <pc:docMk/>
            <pc:sldMk cId="1237419870" sldId="270"/>
            <ac:spMk id="46" creationId="{8F4E830A-06F9-4EAA-9E65-110CF2421798}"/>
          </ac:spMkLst>
        </pc:spChg>
        <pc:spChg chg="add del">
          <ac:chgData name="Donald Lynch" userId="874aedd4-8584-4ce0-af62-304e8e867e63" providerId="ADAL" clId="{FF9E5A81-BEA1-43C1-B2E4-175C93BDD1DB}" dt="2021-11-01T12:54:24.944" v="377" actId="26606"/>
          <ac:spMkLst>
            <pc:docMk/>
            <pc:sldMk cId="1237419870" sldId="270"/>
            <ac:spMk id="49" creationId="{E1F9602E-0F41-4EB5-9F55-26591CBE33C2}"/>
          </ac:spMkLst>
        </pc:spChg>
        <pc:spChg chg="add del">
          <ac:chgData name="Donald Lynch" userId="874aedd4-8584-4ce0-af62-304e8e867e63" providerId="ADAL" clId="{FF9E5A81-BEA1-43C1-B2E4-175C93BDD1DB}" dt="2021-11-01T12:54:24.944" v="377" actId="26606"/>
          <ac:spMkLst>
            <pc:docMk/>
            <pc:sldMk cId="1237419870" sldId="270"/>
            <ac:spMk id="50" creationId="{F912F8CE-C418-49F0-84E6-43D4544659F5}"/>
          </ac:spMkLst>
        </pc:spChg>
        <pc:spChg chg="add">
          <ac:chgData name="Donald Lynch" userId="874aedd4-8584-4ce0-af62-304e8e867e63" providerId="ADAL" clId="{FF9E5A81-BEA1-43C1-B2E4-175C93BDD1DB}" dt="2021-11-01T12:54:24.954" v="378" actId="26606"/>
          <ac:spMkLst>
            <pc:docMk/>
            <pc:sldMk cId="1237419870" sldId="270"/>
            <ac:spMk id="54" creationId="{E2E7B81B-F66E-469F-B9D3-9F7FCAE7C9BE}"/>
          </ac:spMkLst>
        </pc:spChg>
        <pc:spChg chg="add">
          <ac:chgData name="Donald Lynch" userId="874aedd4-8584-4ce0-af62-304e8e867e63" providerId="ADAL" clId="{FF9E5A81-BEA1-43C1-B2E4-175C93BDD1DB}" dt="2021-11-01T12:54:24.954" v="378" actId="26606"/>
          <ac:spMkLst>
            <pc:docMk/>
            <pc:sldMk cId="1237419870" sldId="270"/>
            <ac:spMk id="55" creationId="{BB7CE10E-D497-44D9-96F7-9A46C8056AB7}"/>
          </ac:spMkLst>
        </pc:spChg>
        <pc:grpChg chg="add del">
          <ac:chgData name="Donald Lynch" userId="874aedd4-8584-4ce0-af62-304e8e867e63" providerId="ADAL" clId="{FF9E5A81-BEA1-43C1-B2E4-175C93BDD1DB}" dt="2021-11-01T12:54:05.903" v="365" actId="26606"/>
          <ac:grpSpMkLst>
            <pc:docMk/>
            <pc:sldMk cId="1237419870" sldId="270"/>
            <ac:grpSpMk id="10" creationId="{DBBFBB23-9099-4EED-A21E-63DB81DD9BB5}"/>
          </ac:grpSpMkLst>
        </pc:grpChg>
        <pc:grpChg chg="add del">
          <ac:chgData name="Donald Lynch" userId="874aedd4-8584-4ce0-af62-304e8e867e63" providerId="ADAL" clId="{FF9E5A81-BEA1-43C1-B2E4-175C93BDD1DB}" dt="2021-11-01T12:54:05.903" v="365" actId="26606"/>
          <ac:grpSpMkLst>
            <pc:docMk/>
            <pc:sldMk cId="1237419870" sldId="270"/>
            <ac:grpSpMk id="21" creationId="{036C92E5-6825-45D3-A815-D268C8543731}"/>
          </ac:grpSpMkLst>
        </pc:grpChg>
        <pc:grpChg chg="add del">
          <ac:chgData name="Donald Lynch" userId="874aedd4-8584-4ce0-af62-304e8e867e63" providerId="ADAL" clId="{FF9E5A81-BEA1-43C1-B2E4-175C93BDD1DB}" dt="2021-11-01T12:54:10.491" v="367" actId="26606"/>
          <ac:grpSpMkLst>
            <pc:docMk/>
            <pc:sldMk cId="1237419870" sldId="270"/>
            <ac:grpSpMk id="28" creationId="{DBBFBB23-9099-4EED-A21E-63DB81DD9BB5}"/>
          </ac:grpSpMkLst>
        </pc:grpChg>
        <pc:grpChg chg="add del">
          <ac:chgData name="Donald Lynch" userId="874aedd4-8584-4ce0-af62-304e8e867e63" providerId="ADAL" clId="{FF9E5A81-BEA1-43C1-B2E4-175C93BDD1DB}" dt="2021-11-01T12:54:10.491" v="367" actId="26606"/>
          <ac:grpSpMkLst>
            <pc:docMk/>
            <pc:sldMk cId="1237419870" sldId="270"/>
            <ac:grpSpMk id="31" creationId="{76241829-9111-4F93-A13C-39E17C645125}"/>
          </ac:grpSpMkLst>
        </pc:grpChg>
        <pc:grpChg chg="add del">
          <ac:chgData name="Donald Lynch" userId="874aedd4-8584-4ce0-af62-304e8e867e63" providerId="ADAL" clId="{FF9E5A81-BEA1-43C1-B2E4-175C93BDD1DB}" dt="2021-11-01T12:54:12.621" v="369" actId="26606"/>
          <ac:grpSpMkLst>
            <pc:docMk/>
            <pc:sldMk cId="1237419870" sldId="270"/>
            <ac:grpSpMk id="33" creationId="{DBBFBB23-9099-4EED-A21E-63DB81DD9BB5}"/>
          </ac:grpSpMkLst>
        </pc:grpChg>
        <pc:grpChg chg="add del">
          <ac:chgData name="Donald Lynch" userId="874aedd4-8584-4ce0-af62-304e8e867e63" providerId="ADAL" clId="{FF9E5A81-BEA1-43C1-B2E4-175C93BDD1DB}" dt="2021-11-01T12:54:18.654" v="371" actId="26606"/>
          <ac:grpSpMkLst>
            <pc:docMk/>
            <pc:sldMk cId="1237419870" sldId="270"/>
            <ac:grpSpMk id="35" creationId="{DBBFBB23-9099-4EED-A21E-63DB81DD9BB5}"/>
          </ac:grpSpMkLst>
        </pc:grpChg>
        <pc:grpChg chg="add del">
          <ac:chgData name="Donald Lynch" userId="874aedd4-8584-4ce0-af62-304e8e867e63" providerId="ADAL" clId="{FF9E5A81-BEA1-43C1-B2E4-175C93BDD1DB}" dt="2021-11-01T12:54:18.654" v="371" actId="26606"/>
          <ac:grpSpMkLst>
            <pc:docMk/>
            <pc:sldMk cId="1237419870" sldId="270"/>
            <ac:grpSpMk id="36" creationId="{88D52698-F66A-49DE-9BA8-9B6D022F157F}"/>
          </ac:grpSpMkLst>
        </pc:grpChg>
        <pc:grpChg chg="add del">
          <ac:chgData name="Donald Lynch" userId="874aedd4-8584-4ce0-af62-304e8e867e63" providerId="ADAL" clId="{FF9E5A81-BEA1-43C1-B2E4-175C93BDD1DB}" dt="2021-11-01T12:54:21.774" v="373" actId="26606"/>
          <ac:grpSpMkLst>
            <pc:docMk/>
            <pc:sldMk cId="1237419870" sldId="270"/>
            <ac:grpSpMk id="40" creationId="{DBBFBB23-9099-4EED-A21E-63DB81DD9BB5}"/>
          </ac:grpSpMkLst>
        </pc:grpChg>
        <pc:grpChg chg="add del">
          <ac:chgData name="Donald Lynch" userId="874aedd4-8584-4ce0-af62-304e8e867e63" providerId="ADAL" clId="{FF9E5A81-BEA1-43C1-B2E4-175C93BDD1DB}" dt="2021-11-01T12:54:21.774" v="373" actId="26606"/>
          <ac:grpSpMkLst>
            <pc:docMk/>
            <pc:sldMk cId="1237419870" sldId="270"/>
            <ac:grpSpMk id="43" creationId="{F5ED5AFF-9FA1-4FD2-9B79-396F8F7E48B6}"/>
          </ac:grpSpMkLst>
        </pc:grpChg>
        <pc:grpChg chg="add del">
          <ac:chgData name="Donald Lynch" userId="874aedd4-8584-4ce0-af62-304e8e867e63" providerId="ADAL" clId="{FF9E5A81-BEA1-43C1-B2E4-175C93BDD1DB}" dt="2021-11-01T12:54:24.287" v="375" actId="26606"/>
          <ac:grpSpMkLst>
            <pc:docMk/>
            <pc:sldMk cId="1237419870" sldId="270"/>
            <ac:grpSpMk id="45" creationId="{DBBFBB23-9099-4EED-A21E-63DB81DD9BB5}"/>
          </ac:grpSpMkLst>
        </pc:grpChg>
        <pc:grpChg chg="add del">
          <ac:chgData name="Donald Lynch" userId="874aedd4-8584-4ce0-af62-304e8e867e63" providerId="ADAL" clId="{FF9E5A81-BEA1-43C1-B2E4-175C93BDD1DB}" dt="2021-11-01T12:54:24.944" v="377" actId="26606"/>
          <ac:grpSpMkLst>
            <pc:docMk/>
            <pc:sldMk cId="1237419870" sldId="270"/>
            <ac:grpSpMk id="48" creationId="{DBBFBB23-9099-4EED-A21E-63DB81DD9BB5}"/>
          </ac:grpSpMkLst>
        </pc:grpChg>
        <pc:grpChg chg="add del">
          <ac:chgData name="Donald Lynch" userId="874aedd4-8584-4ce0-af62-304e8e867e63" providerId="ADAL" clId="{FF9E5A81-BEA1-43C1-B2E4-175C93BDD1DB}" dt="2021-11-01T12:54:24.944" v="377" actId="26606"/>
          <ac:grpSpMkLst>
            <pc:docMk/>
            <pc:sldMk cId="1237419870" sldId="270"/>
            <ac:grpSpMk id="51" creationId="{036C92E5-6825-45D3-A815-D268C8543731}"/>
          </ac:grpSpMkLst>
        </pc:grpChg>
        <pc:grpChg chg="add">
          <ac:chgData name="Donald Lynch" userId="874aedd4-8584-4ce0-af62-304e8e867e63" providerId="ADAL" clId="{FF9E5A81-BEA1-43C1-B2E4-175C93BDD1DB}" dt="2021-11-01T12:54:24.954" v="378" actId="26606"/>
          <ac:grpSpMkLst>
            <pc:docMk/>
            <pc:sldMk cId="1237419870" sldId="270"/>
            <ac:grpSpMk id="53" creationId="{DBBFBB23-9099-4EED-A21E-63DB81DD9BB5}"/>
          </ac:grpSpMkLst>
        </pc:grpChg>
        <pc:grpChg chg="add">
          <ac:chgData name="Donald Lynch" userId="874aedd4-8584-4ce0-af62-304e8e867e63" providerId="ADAL" clId="{FF9E5A81-BEA1-43C1-B2E4-175C93BDD1DB}" dt="2021-11-01T12:54:24.954" v="378" actId="26606"/>
          <ac:grpSpMkLst>
            <pc:docMk/>
            <pc:sldMk cId="1237419870" sldId="270"/>
            <ac:grpSpMk id="56" creationId="{76241829-9111-4F93-A13C-39E17C645125}"/>
          </ac:grpSpMkLst>
        </pc:grpChg>
        <pc:picChg chg="add mod ord">
          <ac:chgData name="Donald Lynch" userId="874aedd4-8584-4ce0-af62-304e8e867e63" providerId="ADAL" clId="{FF9E5A81-BEA1-43C1-B2E4-175C93BDD1DB}" dt="2021-11-01T12:54:24.954" v="378" actId="26606"/>
          <ac:picMkLst>
            <pc:docMk/>
            <pc:sldMk cId="1237419870" sldId="270"/>
            <ac:picMk id="5" creationId="{18BA873A-7894-45F4-B484-B1B67BDECFF9}"/>
          </ac:picMkLst>
        </pc:picChg>
        <pc:picChg chg="add del mod">
          <ac:chgData name="Donald Lynch" userId="874aedd4-8584-4ce0-af62-304e8e867e63" providerId="ADAL" clId="{FF9E5A81-BEA1-43C1-B2E4-175C93BDD1DB}" dt="2021-11-01T12:53:53.538" v="362" actId="478"/>
          <ac:picMkLst>
            <pc:docMk/>
            <pc:sldMk cId="1237419870" sldId="270"/>
            <ac:picMk id="4098" creationId="{007A0DB5-61ED-401D-BDC7-ABEE6BE49510}"/>
          </ac:picMkLst>
        </pc:picChg>
      </pc:sldChg>
      <pc:sldChg chg="addSp delSp modSp new mod ord setBg">
        <pc:chgData name="Donald Lynch" userId="874aedd4-8584-4ce0-af62-304e8e867e63" providerId="ADAL" clId="{FF9E5A81-BEA1-43C1-B2E4-175C93BDD1DB}" dt="2021-11-01T12:28:28.018" v="101"/>
        <pc:sldMkLst>
          <pc:docMk/>
          <pc:sldMk cId="1603352378" sldId="272"/>
        </pc:sldMkLst>
        <pc:spChg chg="mod">
          <ac:chgData name="Donald Lynch" userId="874aedd4-8584-4ce0-af62-304e8e867e63" providerId="ADAL" clId="{FF9E5A81-BEA1-43C1-B2E4-175C93BDD1DB}" dt="2021-11-01T12:28:25.339" v="99" actId="20577"/>
          <ac:spMkLst>
            <pc:docMk/>
            <pc:sldMk cId="1603352378" sldId="272"/>
            <ac:spMk id="2" creationId="{50808FB1-D3DB-45E2-9B83-8D51266A324A}"/>
          </ac:spMkLst>
        </pc:spChg>
        <pc:spChg chg="del">
          <ac:chgData name="Donald Lynch" userId="874aedd4-8584-4ce0-af62-304e8e867e63" providerId="ADAL" clId="{FF9E5A81-BEA1-43C1-B2E4-175C93BDD1DB}" dt="2021-11-01T12:28:13.078" v="78"/>
          <ac:spMkLst>
            <pc:docMk/>
            <pc:sldMk cId="1603352378" sldId="272"/>
            <ac:spMk id="3" creationId="{864C13E2-6ECC-45B7-A7F2-A7F52E7B7885}"/>
          </ac:spMkLst>
        </pc:spChg>
        <pc:spChg chg="add">
          <ac:chgData name="Donald Lynch" userId="874aedd4-8584-4ce0-af62-304e8e867e63" providerId="ADAL" clId="{FF9E5A81-BEA1-43C1-B2E4-175C93BDD1DB}" dt="2021-11-01T12:28:17.721" v="79" actId="26606"/>
          <ac:spMkLst>
            <pc:docMk/>
            <pc:sldMk cId="1603352378" sldId="272"/>
            <ac:spMk id="81" creationId="{9A6AC0FC-762D-4AAC-A1AB-74B69D850729}"/>
          </ac:spMkLst>
        </pc:spChg>
        <pc:spChg chg="add">
          <ac:chgData name="Donald Lynch" userId="874aedd4-8584-4ce0-af62-304e8e867e63" providerId="ADAL" clId="{FF9E5A81-BEA1-43C1-B2E4-175C93BDD1DB}" dt="2021-11-01T12:28:17.721" v="79" actId="26606"/>
          <ac:spMkLst>
            <pc:docMk/>
            <pc:sldMk cId="1603352378" sldId="272"/>
            <ac:spMk id="83" creationId="{676FC733-EAF1-4C6D-AC29-579C41D2027E}"/>
          </ac:spMkLst>
        </pc:spChg>
        <pc:grpChg chg="add">
          <ac:chgData name="Donald Lynch" userId="874aedd4-8584-4ce0-af62-304e8e867e63" providerId="ADAL" clId="{FF9E5A81-BEA1-43C1-B2E4-175C93BDD1DB}" dt="2021-11-01T12:28:17.721" v="79" actId="26606"/>
          <ac:grpSpMkLst>
            <pc:docMk/>
            <pc:sldMk cId="1603352378" sldId="272"/>
            <ac:grpSpMk id="85" creationId="{9964BEBC-FE72-4400-9991-686F4BF7E5CA}"/>
          </ac:grpSpMkLst>
        </pc:grpChg>
        <pc:picChg chg="add mod">
          <ac:chgData name="Donald Lynch" userId="874aedd4-8584-4ce0-af62-304e8e867e63" providerId="ADAL" clId="{FF9E5A81-BEA1-43C1-B2E4-175C93BDD1DB}" dt="2021-11-01T12:28:17.721" v="79" actId="26606"/>
          <ac:picMkLst>
            <pc:docMk/>
            <pc:sldMk cId="1603352378" sldId="272"/>
            <ac:picMk id="1026" creationId="{991B5A53-04D7-4848-AA70-162232EBC011}"/>
          </ac:picMkLst>
        </pc:picChg>
        <pc:cxnChg chg="add">
          <ac:chgData name="Donald Lynch" userId="874aedd4-8584-4ce0-af62-304e8e867e63" providerId="ADAL" clId="{FF9E5A81-BEA1-43C1-B2E4-175C93BDD1DB}" dt="2021-11-01T12:28:17.721" v="79" actId="26606"/>
          <ac:cxnSpMkLst>
            <pc:docMk/>
            <pc:sldMk cId="1603352378" sldId="272"/>
            <ac:cxnSpMk id="71" creationId="{5272D67B-8643-40E8-A492-9F088D7B26A6}"/>
          </ac:cxnSpMkLst>
        </pc:cxnChg>
        <pc:cxnChg chg="add">
          <ac:chgData name="Donald Lynch" userId="874aedd4-8584-4ce0-af62-304e8e867e63" providerId="ADAL" clId="{FF9E5A81-BEA1-43C1-B2E4-175C93BDD1DB}" dt="2021-11-01T12:28:17.721" v="79" actId="26606"/>
          <ac:cxnSpMkLst>
            <pc:docMk/>
            <pc:sldMk cId="1603352378" sldId="272"/>
            <ac:cxnSpMk id="73" creationId="{7CF19F98-A730-4A8F-B853-ABD5DEACF74B}"/>
          </ac:cxnSpMkLst>
        </pc:cxnChg>
        <pc:cxnChg chg="add">
          <ac:chgData name="Donald Lynch" userId="874aedd4-8584-4ce0-af62-304e8e867e63" providerId="ADAL" clId="{FF9E5A81-BEA1-43C1-B2E4-175C93BDD1DB}" dt="2021-11-01T12:28:17.721" v="79" actId="26606"/>
          <ac:cxnSpMkLst>
            <pc:docMk/>
            <pc:sldMk cId="1603352378" sldId="272"/>
            <ac:cxnSpMk id="75" creationId="{914B8A5A-BB9B-428C-BE2B-376606AE4ED8}"/>
          </ac:cxnSpMkLst>
        </pc:cxnChg>
        <pc:cxnChg chg="add">
          <ac:chgData name="Donald Lynch" userId="874aedd4-8584-4ce0-af62-304e8e867e63" providerId="ADAL" clId="{FF9E5A81-BEA1-43C1-B2E4-175C93BDD1DB}" dt="2021-11-01T12:28:17.721" v="79" actId="26606"/>
          <ac:cxnSpMkLst>
            <pc:docMk/>
            <pc:sldMk cId="1603352378" sldId="272"/>
            <ac:cxnSpMk id="77" creationId="{D1F22D18-49A2-4B82-AD2E-4AB0247B6CA5}"/>
          </ac:cxnSpMkLst>
        </pc:cxnChg>
        <pc:cxnChg chg="add">
          <ac:chgData name="Donald Lynch" userId="874aedd4-8584-4ce0-af62-304e8e867e63" providerId="ADAL" clId="{FF9E5A81-BEA1-43C1-B2E4-175C93BDD1DB}" dt="2021-11-01T12:28:17.721" v="79" actId="26606"/>
          <ac:cxnSpMkLst>
            <pc:docMk/>
            <pc:sldMk cId="1603352378" sldId="272"/>
            <ac:cxnSpMk id="79" creationId="{BC290DE6-E708-4BF5-BD63-6D2C686532BB}"/>
          </ac:cxnSpMkLst>
        </pc:cxnChg>
      </pc:sldChg>
      <pc:sldChg chg="addSp delSp modSp new mod setBg">
        <pc:chgData name="Donald Lynch" userId="874aedd4-8584-4ce0-af62-304e8e867e63" providerId="ADAL" clId="{FF9E5A81-BEA1-43C1-B2E4-175C93BDD1DB}" dt="2021-11-01T12:30:40.250" v="126" actId="20577"/>
        <pc:sldMkLst>
          <pc:docMk/>
          <pc:sldMk cId="3671058348" sldId="273"/>
        </pc:sldMkLst>
        <pc:spChg chg="mod">
          <ac:chgData name="Donald Lynch" userId="874aedd4-8584-4ce0-af62-304e8e867e63" providerId="ADAL" clId="{FF9E5A81-BEA1-43C1-B2E4-175C93BDD1DB}" dt="2021-11-01T12:30:40.250" v="126" actId="20577"/>
          <ac:spMkLst>
            <pc:docMk/>
            <pc:sldMk cId="3671058348" sldId="273"/>
            <ac:spMk id="2" creationId="{B302BEAB-4224-46C2-B701-F55098605902}"/>
          </ac:spMkLst>
        </pc:spChg>
        <pc:spChg chg="del">
          <ac:chgData name="Donald Lynch" userId="874aedd4-8584-4ce0-af62-304e8e867e63" providerId="ADAL" clId="{FF9E5A81-BEA1-43C1-B2E4-175C93BDD1DB}" dt="2021-11-01T12:30:25.222" v="103"/>
          <ac:spMkLst>
            <pc:docMk/>
            <pc:sldMk cId="3671058348" sldId="273"/>
            <ac:spMk id="3" creationId="{549CC8F6-2890-4D6C-9431-5D138C685D48}"/>
          </ac:spMkLst>
        </pc:spChg>
        <pc:spChg chg="add">
          <ac:chgData name="Donald Lynch" userId="874aedd4-8584-4ce0-af62-304e8e867e63" providerId="ADAL" clId="{FF9E5A81-BEA1-43C1-B2E4-175C93BDD1DB}" dt="2021-11-01T12:30:27.571" v="104" actId="26606"/>
          <ac:spMkLst>
            <pc:docMk/>
            <pc:sldMk cId="3671058348" sldId="273"/>
            <ac:spMk id="81" creationId="{9A6AC0FC-762D-4AAC-A1AB-74B69D850729}"/>
          </ac:spMkLst>
        </pc:spChg>
        <pc:spChg chg="add">
          <ac:chgData name="Donald Lynch" userId="874aedd4-8584-4ce0-af62-304e8e867e63" providerId="ADAL" clId="{FF9E5A81-BEA1-43C1-B2E4-175C93BDD1DB}" dt="2021-11-01T12:30:27.571" v="104" actId="26606"/>
          <ac:spMkLst>
            <pc:docMk/>
            <pc:sldMk cId="3671058348" sldId="273"/>
            <ac:spMk id="83" creationId="{676FC733-EAF1-4C6D-AC29-579C41D2027E}"/>
          </ac:spMkLst>
        </pc:spChg>
        <pc:grpChg chg="add">
          <ac:chgData name="Donald Lynch" userId="874aedd4-8584-4ce0-af62-304e8e867e63" providerId="ADAL" clId="{FF9E5A81-BEA1-43C1-B2E4-175C93BDD1DB}" dt="2021-11-01T12:30:27.571" v="104" actId="26606"/>
          <ac:grpSpMkLst>
            <pc:docMk/>
            <pc:sldMk cId="3671058348" sldId="273"/>
            <ac:grpSpMk id="85" creationId="{9964BEBC-FE72-4400-9991-686F4BF7E5CA}"/>
          </ac:grpSpMkLst>
        </pc:grpChg>
        <pc:picChg chg="add mod">
          <ac:chgData name="Donald Lynch" userId="874aedd4-8584-4ce0-af62-304e8e867e63" providerId="ADAL" clId="{FF9E5A81-BEA1-43C1-B2E4-175C93BDD1DB}" dt="2021-11-01T12:30:27.571" v="104" actId="26606"/>
          <ac:picMkLst>
            <pc:docMk/>
            <pc:sldMk cId="3671058348" sldId="273"/>
            <ac:picMk id="2050" creationId="{E493C7D0-0D39-4155-BDA5-94B4DF0D104E}"/>
          </ac:picMkLst>
        </pc:picChg>
        <pc:cxnChg chg="add">
          <ac:chgData name="Donald Lynch" userId="874aedd4-8584-4ce0-af62-304e8e867e63" providerId="ADAL" clId="{FF9E5A81-BEA1-43C1-B2E4-175C93BDD1DB}" dt="2021-11-01T12:30:27.571" v="104" actId="26606"/>
          <ac:cxnSpMkLst>
            <pc:docMk/>
            <pc:sldMk cId="3671058348" sldId="273"/>
            <ac:cxnSpMk id="71" creationId="{5272D67B-8643-40E8-A492-9F088D7B26A6}"/>
          </ac:cxnSpMkLst>
        </pc:cxnChg>
        <pc:cxnChg chg="add">
          <ac:chgData name="Donald Lynch" userId="874aedd4-8584-4ce0-af62-304e8e867e63" providerId="ADAL" clId="{FF9E5A81-BEA1-43C1-B2E4-175C93BDD1DB}" dt="2021-11-01T12:30:27.571" v="104" actId="26606"/>
          <ac:cxnSpMkLst>
            <pc:docMk/>
            <pc:sldMk cId="3671058348" sldId="273"/>
            <ac:cxnSpMk id="73" creationId="{7CF19F98-A730-4A8F-B853-ABD5DEACF74B}"/>
          </ac:cxnSpMkLst>
        </pc:cxnChg>
        <pc:cxnChg chg="add">
          <ac:chgData name="Donald Lynch" userId="874aedd4-8584-4ce0-af62-304e8e867e63" providerId="ADAL" clId="{FF9E5A81-BEA1-43C1-B2E4-175C93BDD1DB}" dt="2021-11-01T12:30:27.571" v="104" actId="26606"/>
          <ac:cxnSpMkLst>
            <pc:docMk/>
            <pc:sldMk cId="3671058348" sldId="273"/>
            <ac:cxnSpMk id="75" creationId="{914B8A5A-BB9B-428C-BE2B-376606AE4ED8}"/>
          </ac:cxnSpMkLst>
        </pc:cxnChg>
        <pc:cxnChg chg="add">
          <ac:chgData name="Donald Lynch" userId="874aedd4-8584-4ce0-af62-304e8e867e63" providerId="ADAL" clId="{FF9E5A81-BEA1-43C1-B2E4-175C93BDD1DB}" dt="2021-11-01T12:30:27.571" v="104" actId="26606"/>
          <ac:cxnSpMkLst>
            <pc:docMk/>
            <pc:sldMk cId="3671058348" sldId="273"/>
            <ac:cxnSpMk id="77" creationId="{D1F22D18-49A2-4B82-AD2E-4AB0247B6CA5}"/>
          </ac:cxnSpMkLst>
        </pc:cxnChg>
        <pc:cxnChg chg="add">
          <ac:chgData name="Donald Lynch" userId="874aedd4-8584-4ce0-af62-304e8e867e63" providerId="ADAL" clId="{FF9E5A81-BEA1-43C1-B2E4-175C93BDD1DB}" dt="2021-11-01T12:30:27.571" v="104" actId="26606"/>
          <ac:cxnSpMkLst>
            <pc:docMk/>
            <pc:sldMk cId="3671058348" sldId="273"/>
            <ac:cxnSpMk id="79" creationId="{BC290DE6-E708-4BF5-BD63-6D2C686532BB}"/>
          </ac:cxnSpMkLst>
        </pc:cxnChg>
      </pc:sldChg>
      <pc:sldChg chg="addSp delSp modSp new mod setBg">
        <pc:chgData name="Donald Lynch" userId="874aedd4-8584-4ce0-af62-304e8e867e63" providerId="ADAL" clId="{FF9E5A81-BEA1-43C1-B2E4-175C93BDD1DB}" dt="2021-11-01T12:33:20.857" v="213" actId="26606"/>
        <pc:sldMkLst>
          <pc:docMk/>
          <pc:sldMk cId="2220410035" sldId="274"/>
        </pc:sldMkLst>
        <pc:spChg chg="mod">
          <ac:chgData name="Donald Lynch" userId="874aedd4-8584-4ce0-af62-304e8e867e63" providerId="ADAL" clId="{FF9E5A81-BEA1-43C1-B2E4-175C93BDD1DB}" dt="2021-11-01T12:33:20.857" v="213" actId="26606"/>
          <ac:spMkLst>
            <pc:docMk/>
            <pc:sldMk cId="2220410035" sldId="274"/>
            <ac:spMk id="2" creationId="{430F695D-32CE-4B53-A5E7-302E18186737}"/>
          </ac:spMkLst>
        </pc:spChg>
        <pc:spChg chg="del">
          <ac:chgData name="Donald Lynch" userId="874aedd4-8584-4ce0-af62-304e8e867e63" providerId="ADAL" clId="{FF9E5A81-BEA1-43C1-B2E4-175C93BDD1DB}" dt="2021-11-01T12:33:19.380" v="212"/>
          <ac:spMkLst>
            <pc:docMk/>
            <pc:sldMk cId="2220410035" sldId="274"/>
            <ac:spMk id="3" creationId="{2DBAC08A-5FBC-45A1-856F-3EB1577F94FB}"/>
          </ac:spMkLst>
        </pc:spChg>
        <pc:spChg chg="add">
          <ac:chgData name="Donald Lynch" userId="874aedd4-8584-4ce0-af62-304e8e867e63" providerId="ADAL" clId="{FF9E5A81-BEA1-43C1-B2E4-175C93BDD1DB}" dt="2021-11-01T12:33:20.857" v="213" actId="26606"/>
          <ac:spMkLst>
            <pc:docMk/>
            <pc:sldMk cId="2220410035" sldId="274"/>
            <ac:spMk id="19" creationId="{9A6AC0FC-762D-4AAC-A1AB-74B69D850729}"/>
          </ac:spMkLst>
        </pc:spChg>
        <pc:spChg chg="add">
          <ac:chgData name="Donald Lynch" userId="874aedd4-8584-4ce0-af62-304e8e867e63" providerId="ADAL" clId="{FF9E5A81-BEA1-43C1-B2E4-175C93BDD1DB}" dt="2021-11-01T12:33:20.857" v="213" actId="26606"/>
          <ac:spMkLst>
            <pc:docMk/>
            <pc:sldMk cId="2220410035" sldId="274"/>
            <ac:spMk id="21" creationId="{676FC733-EAF1-4C6D-AC29-579C41D2027E}"/>
          </ac:spMkLst>
        </pc:spChg>
        <pc:grpChg chg="add">
          <ac:chgData name="Donald Lynch" userId="874aedd4-8584-4ce0-af62-304e8e867e63" providerId="ADAL" clId="{FF9E5A81-BEA1-43C1-B2E4-175C93BDD1DB}" dt="2021-11-01T12:33:20.857" v="213" actId="26606"/>
          <ac:grpSpMkLst>
            <pc:docMk/>
            <pc:sldMk cId="2220410035" sldId="274"/>
            <ac:grpSpMk id="23" creationId="{9964BEBC-FE72-4400-9991-686F4BF7E5CA}"/>
          </ac:grpSpMkLst>
        </pc:grpChg>
        <pc:picChg chg="add mod">
          <ac:chgData name="Donald Lynch" userId="874aedd4-8584-4ce0-af62-304e8e867e63" providerId="ADAL" clId="{FF9E5A81-BEA1-43C1-B2E4-175C93BDD1DB}" dt="2021-11-01T12:33:20.857" v="213" actId="26606"/>
          <ac:picMkLst>
            <pc:docMk/>
            <pc:sldMk cId="2220410035" sldId="274"/>
            <ac:picMk id="4" creationId="{3E0DEE3B-BCF9-42E4-B206-B368A3DDD7AE}"/>
          </ac:picMkLst>
        </pc:picChg>
        <pc:cxnChg chg="add">
          <ac:chgData name="Donald Lynch" userId="874aedd4-8584-4ce0-af62-304e8e867e63" providerId="ADAL" clId="{FF9E5A81-BEA1-43C1-B2E4-175C93BDD1DB}" dt="2021-11-01T12:33:20.857" v="213" actId="26606"/>
          <ac:cxnSpMkLst>
            <pc:docMk/>
            <pc:sldMk cId="2220410035" sldId="274"/>
            <ac:cxnSpMk id="9" creationId="{5272D67B-8643-40E8-A492-9F088D7B26A6}"/>
          </ac:cxnSpMkLst>
        </pc:cxnChg>
        <pc:cxnChg chg="add">
          <ac:chgData name="Donald Lynch" userId="874aedd4-8584-4ce0-af62-304e8e867e63" providerId="ADAL" clId="{FF9E5A81-BEA1-43C1-B2E4-175C93BDD1DB}" dt="2021-11-01T12:33:20.857" v="213" actId="26606"/>
          <ac:cxnSpMkLst>
            <pc:docMk/>
            <pc:sldMk cId="2220410035" sldId="274"/>
            <ac:cxnSpMk id="11" creationId="{7CF19F98-A730-4A8F-B853-ABD5DEACF74B}"/>
          </ac:cxnSpMkLst>
        </pc:cxnChg>
        <pc:cxnChg chg="add">
          <ac:chgData name="Donald Lynch" userId="874aedd4-8584-4ce0-af62-304e8e867e63" providerId="ADAL" clId="{FF9E5A81-BEA1-43C1-B2E4-175C93BDD1DB}" dt="2021-11-01T12:33:20.857" v="213" actId="26606"/>
          <ac:cxnSpMkLst>
            <pc:docMk/>
            <pc:sldMk cId="2220410035" sldId="274"/>
            <ac:cxnSpMk id="13" creationId="{914B8A5A-BB9B-428C-BE2B-376606AE4ED8}"/>
          </ac:cxnSpMkLst>
        </pc:cxnChg>
        <pc:cxnChg chg="add">
          <ac:chgData name="Donald Lynch" userId="874aedd4-8584-4ce0-af62-304e8e867e63" providerId="ADAL" clId="{FF9E5A81-BEA1-43C1-B2E4-175C93BDD1DB}" dt="2021-11-01T12:33:20.857" v="213" actId="26606"/>
          <ac:cxnSpMkLst>
            <pc:docMk/>
            <pc:sldMk cId="2220410035" sldId="274"/>
            <ac:cxnSpMk id="15" creationId="{D1F22D18-49A2-4B82-AD2E-4AB0247B6CA5}"/>
          </ac:cxnSpMkLst>
        </pc:cxnChg>
        <pc:cxnChg chg="add">
          <ac:chgData name="Donald Lynch" userId="874aedd4-8584-4ce0-af62-304e8e867e63" providerId="ADAL" clId="{FF9E5A81-BEA1-43C1-B2E4-175C93BDD1DB}" dt="2021-11-01T12:33:20.857" v="213" actId="26606"/>
          <ac:cxnSpMkLst>
            <pc:docMk/>
            <pc:sldMk cId="2220410035" sldId="274"/>
            <ac:cxnSpMk id="17" creationId="{BC290DE6-E708-4BF5-BD63-6D2C686532B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25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0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3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49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75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1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9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0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0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8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2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5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5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6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784BB3-B80C-4DEA-8941-FA095FB4CEEE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D59A78-012C-4374-B505-DDB78F971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47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E5D9-DAF9-447C-A34E-EAC03A577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 - Mao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33287-EF74-4B45-9491-68DD665023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 History</a:t>
            </a:r>
          </a:p>
        </p:txBody>
      </p:sp>
    </p:spTree>
    <p:extLst>
      <p:ext uri="{BB962C8B-B14F-4D97-AF65-F5344CB8AC3E}">
        <p14:creationId xmlns:p14="http://schemas.microsoft.com/office/powerpoint/2010/main" val="404341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72D67B-8643-40E8-A492-9F088D7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F19F98-A730-4A8F-B853-ABD5DEAC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4B8A5A-BB9B-428C-BE2B-376606AE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F22D18-49A2-4B82-AD2E-4AB0247B6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290DE6-E708-4BF5-BD63-6D2C68653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6AC0FC-762D-4AAC-A1AB-74B69D850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F695D-32CE-4B53-A5E7-302E1818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Northern Expedition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676FC733-EAF1-4C6D-AC29-579C41D20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0DEE3B-BCF9-42E4-B206-B368A3DDD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66" r="-2" b="9149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964BEBC-FE72-4400-9991-686F4BF7E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95E48B-0E1E-41CB-9C49-ACB1430CF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479FB95-DCF3-425D-AA86-CA81B842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F62ACAB-E93D-4E42-ADE6-BF12DEE9C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C760946-4E46-4996-95A1-78B3DAE23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61FA01-8B70-4A47-8A7D-F88659BF9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041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DC65-F8A8-4BBE-B23F-8B144E85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Political system – KMT 1926-1949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81B20-32CD-4B0C-93CC-9DC7F9A32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United Front – 1937-1945</a:t>
            </a:r>
          </a:p>
          <a:p>
            <a:pPr lvl="1"/>
            <a:r>
              <a:rPr lang="en-US" dirty="0"/>
              <a:t>Xi’an Incident – Chiang is kidnapped by a general who received no support in his efforts against the CCP and forces Chiang to agree to a second united front to fight off the approaching Japanese. </a:t>
            </a:r>
          </a:p>
          <a:p>
            <a:r>
              <a:rPr lang="en-US" dirty="0"/>
              <a:t>Another period of unity between KMT and CCP</a:t>
            </a:r>
          </a:p>
          <a:p>
            <a:r>
              <a:rPr lang="en-US" dirty="0"/>
              <a:t>Fight off the Japanese in WWII</a:t>
            </a:r>
          </a:p>
          <a:p>
            <a:r>
              <a:rPr lang="en-US" dirty="0"/>
              <a:t>Not allied but not fighting each other…</a:t>
            </a:r>
          </a:p>
        </p:txBody>
      </p:sp>
    </p:spTree>
    <p:extLst>
      <p:ext uri="{BB962C8B-B14F-4D97-AF65-F5344CB8AC3E}">
        <p14:creationId xmlns:p14="http://schemas.microsoft.com/office/powerpoint/2010/main" val="36877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7921-00A3-4583-B53F-20156FD5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War - Qing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3CB1-4857-4180-8797-6BDBCEC25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 Opium </a:t>
            </a:r>
            <a:r>
              <a:rPr lang="en-US"/>
              <a:t>War 1839-1842</a:t>
            </a:r>
            <a:endParaRPr lang="en-US" dirty="0"/>
          </a:p>
          <a:p>
            <a:pPr lvl="1"/>
            <a:r>
              <a:rPr lang="en-US" dirty="0"/>
              <a:t>Qing wishes to end sale of Opium</a:t>
            </a:r>
          </a:p>
          <a:p>
            <a:pPr lvl="1"/>
            <a:r>
              <a:rPr lang="en-US" dirty="0"/>
              <a:t>Britain wishes for free trade and end to Canton system (sole port for Western trade)</a:t>
            </a:r>
          </a:p>
          <a:p>
            <a:pPr lvl="1"/>
            <a:r>
              <a:rPr lang="en-US" dirty="0"/>
              <a:t>Britain wins – begins Unequal Treaty period</a:t>
            </a:r>
          </a:p>
          <a:p>
            <a:pPr lvl="1"/>
            <a:r>
              <a:rPr lang="en-US" dirty="0"/>
              <a:t>Treaty of Nanking</a:t>
            </a:r>
          </a:p>
          <a:p>
            <a:pPr lvl="2"/>
            <a:r>
              <a:rPr lang="en-US" dirty="0"/>
              <a:t>4 Treaty Ports opened for trade</a:t>
            </a:r>
          </a:p>
          <a:p>
            <a:pPr lvl="2"/>
            <a:r>
              <a:rPr lang="en-US" dirty="0"/>
              <a:t>Reparations for seized opium</a:t>
            </a:r>
          </a:p>
          <a:p>
            <a:pPr lvl="2"/>
            <a:r>
              <a:rPr lang="en-US" dirty="0"/>
              <a:t>Hong Kong ceded to Britain until 1997</a:t>
            </a:r>
          </a:p>
          <a:p>
            <a:pPr lvl="2"/>
            <a:r>
              <a:rPr lang="en-US" dirty="0"/>
              <a:t>Taiping Rebellion in response</a:t>
            </a:r>
          </a:p>
          <a:p>
            <a:pPr lvl="2"/>
            <a:r>
              <a:rPr lang="en-US" dirty="0"/>
              <a:t>Considered the beginning of “Modern Era” for China</a:t>
            </a:r>
          </a:p>
        </p:txBody>
      </p:sp>
    </p:spTree>
    <p:extLst>
      <p:ext uri="{BB962C8B-B14F-4D97-AF65-F5344CB8AC3E}">
        <p14:creationId xmlns:p14="http://schemas.microsoft.com/office/powerpoint/2010/main" val="36355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6596-E536-4AD4-B604-DC3FE98D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8" y="5350933"/>
            <a:ext cx="8534400" cy="1507067"/>
          </a:xfrm>
        </p:spPr>
        <p:txBody>
          <a:bodyPr/>
          <a:lstStyle/>
          <a:p>
            <a:r>
              <a:rPr lang="en-US" dirty="0"/>
              <a:t>Impact of War - Qing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56AEC-2222-40A6-A677-02F1B3A3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128168" cy="5073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Second Opium War – 1856 – 1860</a:t>
            </a:r>
          </a:p>
          <a:p>
            <a:pPr lvl="1"/>
            <a:r>
              <a:rPr lang="en-US" dirty="0"/>
              <a:t>Britain and France</a:t>
            </a:r>
          </a:p>
          <a:p>
            <a:pPr lvl="1"/>
            <a:r>
              <a:rPr lang="en-US" dirty="0"/>
              <a:t>Britain pursuing further trade expansion; France join in response to execution of a French missionary. US and Russia send envoys to ensure territorial and trade gains. </a:t>
            </a:r>
          </a:p>
          <a:p>
            <a:pPr lvl="1"/>
            <a:r>
              <a:rPr lang="en-US" dirty="0"/>
              <a:t>Treaty of Tientsin</a:t>
            </a:r>
          </a:p>
          <a:p>
            <a:pPr lvl="2"/>
            <a:r>
              <a:rPr lang="en-US" dirty="0"/>
              <a:t>11 more ports open to Western trade</a:t>
            </a:r>
          </a:p>
          <a:p>
            <a:pPr lvl="2"/>
            <a:r>
              <a:rPr lang="en-US" dirty="0"/>
              <a:t>Britain, France, Russia, US can establish embassies in Peking</a:t>
            </a:r>
          </a:p>
          <a:p>
            <a:pPr lvl="2"/>
            <a:r>
              <a:rPr lang="en-US" dirty="0"/>
              <a:t>Foreign vessels have free navigation on Yangtze</a:t>
            </a:r>
          </a:p>
          <a:p>
            <a:pPr lvl="2"/>
            <a:r>
              <a:rPr lang="en-US" dirty="0"/>
              <a:t>Foreign travel to interior of China</a:t>
            </a:r>
          </a:p>
          <a:p>
            <a:pPr lvl="2"/>
            <a:r>
              <a:rPr lang="en-US" dirty="0"/>
              <a:t>Indemnity payments to Britain and France</a:t>
            </a:r>
          </a:p>
          <a:p>
            <a:pPr lvl="1"/>
            <a:r>
              <a:rPr lang="en-US" dirty="0"/>
              <a:t>Convention of Peking officially ends war after second phase of conflict</a:t>
            </a:r>
          </a:p>
          <a:p>
            <a:pPr lvl="2"/>
            <a:r>
              <a:rPr lang="en-US" dirty="0"/>
              <a:t>China signs Treaty</a:t>
            </a:r>
          </a:p>
          <a:p>
            <a:pPr lvl="2"/>
            <a:r>
              <a:rPr lang="en-US" dirty="0"/>
              <a:t>Freedom of religion</a:t>
            </a:r>
          </a:p>
          <a:p>
            <a:pPr lvl="2"/>
            <a:r>
              <a:rPr lang="en-US" dirty="0"/>
              <a:t>Opium trade legalized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272D67B-8643-40E8-A492-9F088D7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CF19F98-A730-4A8F-B853-ABD5DEAC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14B8A5A-BB9B-428C-BE2B-376606AE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1F22D18-49A2-4B82-AD2E-4AB0247B6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C290DE6-E708-4BF5-BD63-6D2C68653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A6AC0FC-762D-4AAC-A1AB-74B69D850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08FB1-D3DB-45E2-9B83-8D51266A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Opium Wars Impacts</a:t>
            </a:r>
          </a:p>
        </p:txBody>
      </p:sp>
      <p:sp>
        <p:nvSpPr>
          <p:cNvPr id="83" name="Snip Diagonal Corner Rectangle 6">
            <a:extLst>
              <a:ext uri="{FF2B5EF4-FFF2-40B4-BE49-F238E27FC236}">
                <a16:creationId xmlns:a16="http://schemas.microsoft.com/office/drawing/2014/main" id="{676FC733-EAF1-4C6D-AC29-579C41D20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1B5A53-04D7-4848-AA70-162232EBC0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r="6523" b="1"/>
          <a:stretch/>
        </p:blipFill>
        <p:spPr bwMode="auto"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9964BEBC-FE72-4400-9991-686F4BF7E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495E48B-0E1E-41CB-9C49-ACB1430CF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479FB95-DCF3-425D-AA86-CA81B842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F62ACAB-E93D-4E42-ADE6-BF12DEE9C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C760946-4E46-4996-95A1-78B3DAE23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61FA01-8B70-4A47-8A7D-F88659BF9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35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E9AC-E7D0-4725-BCB6-5A05986C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War – Warlord Period and civil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E0E0D-F1EA-49D4-99DD-D1762B23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WWI – Loss of territorial claims in Treaty of Versailles to Japan </a:t>
            </a:r>
            <a:r>
              <a:rPr lang="en-US" dirty="0">
                <a:sym typeface="Wingdings" panose="05000000000000000000" pitchFamily="2" charset="2"/>
              </a:rPr>
              <a:t> May 4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movement</a:t>
            </a:r>
          </a:p>
          <a:p>
            <a:r>
              <a:rPr lang="en-US" dirty="0">
                <a:sym typeface="Wingdings" panose="05000000000000000000" pitchFamily="2" charset="2"/>
              </a:rPr>
              <a:t>Civil War – KMT and CCP split; KMT unifies most of China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CCP – defends peasants and rural locations; guerrilla warfare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KMT – defends cities and industrial heartlands; more traditional methods of warfare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Long March – various retreats from Jiangxi – the central base of CCP - to avoid KMT encirclement campaigns during Civil War – Mao makes choices that prove pivotal to survival of CCP and capturing of cities for new base of operations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Ends in CCP victory and declaration of Communist China 1949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A502D4-3C33-4787-BD02-68511E1D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27614" y="2419371"/>
            <a:ext cx="791043" cy="11958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9410757-1FC0-49F3-A36D-1E93B8FF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50440"/>
            <a:ext cx="5552154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272D67B-8643-40E8-A492-9F088D7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CF19F98-A730-4A8F-B853-ABD5DEAC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14B8A5A-BB9B-428C-BE2B-376606AE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1F22D18-49A2-4B82-AD2E-4AB0247B6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C290DE6-E708-4BF5-BD63-6D2C68653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A6AC0FC-762D-4AAC-A1AB-74B69D850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2BEAB-4224-46C2-B701-F5509860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Warlord period</a:t>
            </a:r>
          </a:p>
        </p:txBody>
      </p:sp>
      <p:sp>
        <p:nvSpPr>
          <p:cNvPr id="83" name="Snip Diagonal Corner Rectangle 6">
            <a:extLst>
              <a:ext uri="{FF2B5EF4-FFF2-40B4-BE49-F238E27FC236}">
                <a16:creationId xmlns:a16="http://schemas.microsoft.com/office/drawing/2014/main" id="{676FC733-EAF1-4C6D-AC29-579C41D20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93C7D0-0D39-4155-BDA5-94B4DF0D1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/>
          <a:stretch/>
        </p:blipFill>
        <p:spPr bwMode="auto"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9964BEBC-FE72-4400-9991-686F4BF7E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495E48B-0E1E-41CB-9C49-ACB1430CF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479FB95-DCF3-425D-AA86-CA81B842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F62ACAB-E93D-4E42-ADE6-BF12DEE9C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C760946-4E46-4996-95A1-78B3DAE23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61FA01-8B70-4A47-8A7D-F88659BF9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105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C372-4A23-49A9-BC4A-D26AFCD0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war - WWII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1F68-31FD-4A7D-BE96-16655DCFD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Second United Front </a:t>
            </a:r>
          </a:p>
          <a:p>
            <a:pPr lvl="1"/>
            <a:r>
              <a:rPr lang="en-US" dirty="0"/>
              <a:t>Puts a hold on direct confrontation between KMT and CCP</a:t>
            </a:r>
          </a:p>
          <a:p>
            <a:pPr lvl="1"/>
            <a:r>
              <a:rPr lang="en-US" dirty="0"/>
              <a:t>CCP focuses on rural areas, refines tactics of guerilla warfare, distributes land via land reform to gain wide support among peasants</a:t>
            </a:r>
          </a:p>
          <a:p>
            <a:pPr lvl="1"/>
            <a:r>
              <a:rPr lang="en-US" dirty="0"/>
              <a:t>KMT focuses on urban areas and industrial centers, uses traditional military tactics (loses many battles to Japanese) </a:t>
            </a:r>
          </a:p>
          <a:p>
            <a:pPr lvl="1"/>
            <a:r>
              <a:rPr lang="en-US" dirty="0"/>
              <a:t>10 million casualties, 50-60 million homeless, taxation and conscription into KMT, Japanese easily defeating KMT, scorched earth policy of KMT</a:t>
            </a:r>
          </a:p>
          <a:p>
            <a:pPr lvl="1"/>
            <a:r>
              <a:rPr lang="en-US" dirty="0"/>
              <a:t>CCP successes in land and tax reform gain foothold among peasants; successful campaigns against the Japanese also made CCP popular</a:t>
            </a:r>
          </a:p>
        </p:txBody>
      </p:sp>
    </p:spTree>
    <p:extLst>
      <p:ext uri="{BB962C8B-B14F-4D97-AF65-F5344CB8AC3E}">
        <p14:creationId xmlns:p14="http://schemas.microsoft.com/office/powerpoint/2010/main" val="21730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9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4" name="Rectangle 16">
            <a:extLst>
              <a:ext uri="{FF2B5EF4-FFF2-40B4-BE49-F238E27FC236}">
                <a16:creationId xmlns:a16="http://schemas.microsoft.com/office/drawing/2014/main" id="{E2E7B81B-F66E-469F-B9D3-9F7FCAE7C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1C182-97FC-4CD8-86BF-89F2DD0F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322" y="5311142"/>
            <a:ext cx="4205003" cy="125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Social Division - Qin</a:t>
            </a:r>
          </a:p>
        </p:txBody>
      </p:sp>
      <p:sp>
        <p:nvSpPr>
          <p:cNvPr id="55" name="Snip Diagonal Corner Rectangle 24">
            <a:extLst>
              <a:ext uri="{FF2B5EF4-FFF2-40B4-BE49-F238E27FC236}">
                <a16:creationId xmlns:a16="http://schemas.microsoft.com/office/drawing/2014/main" id="{BB7CE10E-D497-44D9-96F7-9A46C8056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A873A-7894-45F4-B484-B1B67BDEC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1" r="14832" b="-1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90D22-1C79-4387-B389-2602DB9C0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154" y="685800"/>
            <a:ext cx="4832923" cy="4861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Largely peasant society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Lack of land reform and growth in population puts strain on peasant class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Growth of a rising industrial class in urban areas puts pressure on Qin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Education reforms to westernize introduce various ideas to counter empire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Women subservient to men – foot binding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Local landlords extract additional taxes (extralegal methods) to fund local administration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Four large classes historically: landlord, peasant, merchant, craftsman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Five classes in Qin – Emperor and family; Gentry (landlords); Social-Bureaucrats; working class – peasants, workers, merchants; lower classes – soldiers, prostitutes, slaves, low level gov’t officials, etc. </a:t>
            </a:r>
          </a:p>
        </p:txBody>
      </p:sp>
      <p:grpSp>
        <p:nvGrpSpPr>
          <p:cNvPr id="56" name="Group 20">
            <a:extLst>
              <a:ext uri="{FF2B5EF4-FFF2-40B4-BE49-F238E27FC236}">
                <a16:creationId xmlns:a16="http://schemas.microsoft.com/office/drawing/2014/main" id="{76241829-9111-4F93-A13C-39E17C645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754357-B182-4F17-B062-9EEC91C6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35590B-DD44-457C-8842-6438F505B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8EFCAE-EDD8-431A-98C5-7F6394038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1CE5C3-AB26-479F-9084-BD687BADE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F044B01-93F5-430C-A149-8EF953824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74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9CF1-5ECB-43C9-9821-69221A40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division – warlord, civil war, WWII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F98A6-6A86-4BCB-9CC7-15E0ED693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Peasants hardest hit by increase in conflict in each of these periods</a:t>
            </a:r>
          </a:p>
          <a:p>
            <a:r>
              <a:rPr lang="en-US" dirty="0"/>
              <a:t>These conflict exacerbate differences among classes</a:t>
            </a:r>
          </a:p>
          <a:p>
            <a:r>
              <a:rPr lang="en-US" dirty="0"/>
              <a:t>Former gentry and gov’t officials lose positions after collapse of Qin- would support warlords bent on establishing an empire</a:t>
            </a:r>
          </a:p>
          <a:p>
            <a:r>
              <a:rPr lang="en-US" dirty="0"/>
              <a:t>Military restructuring places emphasis on this as a means of economic prosperity and gains in title/prominence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D7B0A-9A39-4DE3-BE72-EC349CB6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Conditions in which the state emerged (Late 1800’s – 1949)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1EE2D-873D-4DC0-9A49-A52371F7C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r>
              <a:rPr lang="en-US" dirty="0"/>
              <a:t>Qing Dynasty 1644-1912 (Pu Yi – born 1906 -  last Emperor)</a:t>
            </a:r>
          </a:p>
          <a:p>
            <a:r>
              <a:rPr lang="en-US" dirty="0"/>
              <a:t>Held onto to Confucian Examinations for bureaucratic administration</a:t>
            </a:r>
          </a:p>
          <a:p>
            <a:r>
              <a:rPr lang="en-US" dirty="0"/>
              <a:t>Height 18</a:t>
            </a:r>
            <a:r>
              <a:rPr lang="en-US" baseline="30000" dirty="0"/>
              <a:t>th</a:t>
            </a:r>
            <a:r>
              <a:rPr lang="en-US" dirty="0"/>
              <a:t> C and steady decline</a:t>
            </a:r>
          </a:p>
          <a:p>
            <a:r>
              <a:rPr lang="en-US" dirty="0"/>
              <a:t>Imperialism and influx of outside forces exacerbated the internal conditions</a:t>
            </a:r>
          </a:p>
        </p:txBody>
      </p:sp>
    </p:spTree>
    <p:extLst>
      <p:ext uri="{BB962C8B-B14F-4D97-AF65-F5344CB8AC3E}">
        <p14:creationId xmlns:p14="http://schemas.microsoft.com/office/powerpoint/2010/main" val="21568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E35E-A48D-44E0-B21D-87144965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conditions – Qing Mid-1800’s-1912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CF8E-B077-4544-AC52-15BB830C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52400"/>
            <a:ext cx="9035732" cy="4148667"/>
          </a:xfrm>
        </p:spPr>
        <p:txBody>
          <a:bodyPr/>
          <a:lstStyle/>
          <a:p>
            <a:r>
              <a:rPr lang="en-US" dirty="0"/>
              <a:t>Population soars</a:t>
            </a:r>
          </a:p>
          <a:p>
            <a:r>
              <a:rPr lang="en-US" dirty="0"/>
              <a:t>Mid-1800’s 450 million people (3x that of 1500)</a:t>
            </a:r>
          </a:p>
          <a:p>
            <a:r>
              <a:rPr lang="en-US" dirty="0"/>
              <a:t>Land shortages, famine, impoverished rural population</a:t>
            </a:r>
          </a:p>
          <a:p>
            <a:r>
              <a:rPr lang="en-US" dirty="0"/>
              <a:t>Heavy taxes – through extralegal means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“Greedy local officials” </a:t>
            </a:r>
          </a:p>
          <a:p>
            <a:r>
              <a:rPr lang="en-US" dirty="0"/>
              <a:t>1/10 of land in China arable</a:t>
            </a:r>
          </a:p>
          <a:p>
            <a:pPr lvl="1"/>
            <a:r>
              <a:rPr lang="en-US" dirty="0"/>
              <a:t>Farmers had average of 3 acres, though many had as little as 1 acre</a:t>
            </a:r>
          </a:p>
        </p:txBody>
      </p:sp>
    </p:spTree>
    <p:extLst>
      <p:ext uri="{BB962C8B-B14F-4D97-AF65-F5344CB8AC3E}">
        <p14:creationId xmlns:p14="http://schemas.microsoft.com/office/powerpoint/2010/main" val="15380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F69-48D9-4EFF-97D9-168AB7E8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Conditions –Warlord Period 1916-1928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4D369-9525-461C-B003-323A4EC1D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Warlords controlled part of China following the collapse of the Qing Dynasty</a:t>
            </a:r>
          </a:p>
          <a:p>
            <a:r>
              <a:rPr lang="en-US" dirty="0"/>
              <a:t>Cliques and interwarlord struggles for complete control of China dominate the era</a:t>
            </a:r>
          </a:p>
          <a:p>
            <a:r>
              <a:rPr lang="en-US" dirty="0"/>
              <a:t>Taxes and opium sales fund these wars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74C5-10FE-4B3B-9095-B40AA752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Conditions – KMT 1926-1949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E177-6CE2-404C-8DED-5D4DD761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in industrial output and GDP throughout (Downturn of 1930’s)</a:t>
            </a:r>
          </a:p>
          <a:p>
            <a:pPr lvl="1"/>
            <a:r>
              <a:rPr lang="en-US" dirty="0"/>
              <a:t>28.8 Billion 1932; 21.3 1934; 23.7 1935</a:t>
            </a:r>
          </a:p>
          <a:p>
            <a:r>
              <a:rPr lang="en-US" dirty="0"/>
              <a:t>Rural economic gains bare</a:t>
            </a:r>
          </a:p>
          <a:p>
            <a:pPr lvl="1"/>
            <a:r>
              <a:rPr lang="en-US" dirty="0"/>
              <a:t>Increase in production, oversupply, rural income decreases 57% in some regions from 1931-34</a:t>
            </a:r>
          </a:p>
          <a:p>
            <a:r>
              <a:rPr lang="en-US" dirty="0"/>
              <a:t>WWII impact – </a:t>
            </a:r>
          </a:p>
          <a:p>
            <a:pPr lvl="1"/>
            <a:r>
              <a:rPr lang="en-US" dirty="0"/>
              <a:t>Major setbacks; industries operating at 20-25% of pre-war levels.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EA74-47E6-4AD3-BA41-7DE9DF1D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 of political system - Qing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C395-1B9C-4816-AF3E-704E9D9B3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Administrative bodies did not increase despite growth in population</a:t>
            </a:r>
          </a:p>
          <a:p>
            <a:r>
              <a:rPr lang="en-US" dirty="0"/>
              <a:t>No official local-level finance; extra legal taxes form de-facto administrative budget</a:t>
            </a:r>
          </a:p>
          <a:p>
            <a:r>
              <a:rPr lang="en-US" dirty="0"/>
              <a:t>Number of taxable heads and land tax fixed and immutable for all time</a:t>
            </a:r>
          </a:p>
          <a:p>
            <a:r>
              <a:rPr lang="en-US" dirty="0"/>
              <a:t>Local corruption </a:t>
            </a:r>
          </a:p>
          <a:p>
            <a:r>
              <a:rPr lang="en-US" dirty="0"/>
              <a:t>Army remains relatively small</a:t>
            </a:r>
          </a:p>
          <a:p>
            <a:r>
              <a:rPr lang="en-US" dirty="0"/>
              <a:t>Rebellions occur in 1796, 1813 in response to taxes; continued rebellions and uprisings throughout 1800’s in response to weakness of system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8E748-B6E6-4C3C-B67F-0DCBF568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112" y="2057400"/>
            <a:ext cx="42386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096B-43FA-47FF-A078-1B1A7D0E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 of political system - Qing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529E2-FBE1-4C28-8197-3C79C98F5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Taiping Rebellion 1850-1864</a:t>
            </a:r>
          </a:p>
          <a:p>
            <a:pPr lvl="1"/>
            <a:r>
              <a:rPr lang="en-US" dirty="0"/>
              <a:t>Response to losses in 1842 Opium War</a:t>
            </a:r>
          </a:p>
          <a:p>
            <a:pPr lvl="1"/>
            <a:r>
              <a:rPr lang="en-US" dirty="0"/>
              <a:t>Southern provinces</a:t>
            </a:r>
          </a:p>
          <a:p>
            <a:pPr lvl="1"/>
            <a:r>
              <a:rPr lang="en-US" dirty="0"/>
              <a:t>30 million subjects at height</a:t>
            </a:r>
          </a:p>
          <a:p>
            <a:pPr lvl="1"/>
            <a:r>
              <a:rPr lang="en-US" dirty="0"/>
              <a:t>Christian kingdom</a:t>
            </a:r>
          </a:p>
          <a:p>
            <a:r>
              <a:rPr lang="en-US" dirty="0"/>
              <a:t>Boxer Rebellion 1899-1901</a:t>
            </a:r>
          </a:p>
          <a:p>
            <a:pPr lvl="1"/>
            <a:r>
              <a:rPr lang="en-US" dirty="0"/>
              <a:t>Revolt against Western influence in China</a:t>
            </a:r>
          </a:p>
          <a:p>
            <a:r>
              <a:rPr lang="en-US" dirty="0"/>
              <a:t>Each rebellion signifies the lack of control China held over portions of their territory and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E2A8-CC2E-47EA-8203-973F73E1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 of political system – Republic/Warlord Era – 1911-1928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976AC-64BE-4105-8178-774C0F8CD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Sun Yixian (Sun Yat-sen)(dies 1925) proclaims self president following abdication of Pu Yi</a:t>
            </a:r>
          </a:p>
          <a:p>
            <a:r>
              <a:rPr lang="en-US" dirty="0"/>
              <a:t>Chinese Republic Established under Koumintang (KMT)</a:t>
            </a:r>
          </a:p>
          <a:p>
            <a:r>
              <a:rPr lang="en-US" dirty="0"/>
              <a:t>General Yuan Yuxian monopoly power over military</a:t>
            </a:r>
          </a:p>
          <a:p>
            <a:pPr lvl="1"/>
            <a:r>
              <a:rPr lang="en-US" dirty="0"/>
              <a:t>Declares self emperor for 100 years </a:t>
            </a:r>
          </a:p>
          <a:p>
            <a:pPr lvl="1"/>
            <a:r>
              <a:rPr lang="en-US" dirty="0"/>
              <a:t>China devolves into Warlord states</a:t>
            </a:r>
          </a:p>
          <a:p>
            <a:pPr lvl="1"/>
            <a:r>
              <a:rPr lang="en-US" dirty="0"/>
              <a:t>Enters WWI – 1916 – territories ceded to Japan despite China being on winning side</a:t>
            </a:r>
          </a:p>
          <a:p>
            <a:pPr lvl="1"/>
            <a:r>
              <a:rPr lang="en-US" dirty="0"/>
              <a:t>May 4</a:t>
            </a:r>
            <a:r>
              <a:rPr lang="en-US" baseline="30000" dirty="0"/>
              <a:t>th</a:t>
            </a:r>
            <a:r>
              <a:rPr lang="en-US" dirty="0"/>
              <a:t> Movement – upset with loss of territories despite being on winning side. Formation of Chinese Communist Party 1921. </a:t>
            </a:r>
          </a:p>
          <a:p>
            <a:r>
              <a:rPr lang="en-US" dirty="0"/>
              <a:t>Warlords vying for control and power over feudal territories/all of China</a:t>
            </a:r>
          </a:p>
          <a:p>
            <a:pPr lvl="1"/>
            <a:r>
              <a:rPr lang="en-US" dirty="0"/>
              <a:t>Form cliques, rule over their territories separately</a:t>
            </a:r>
          </a:p>
        </p:txBody>
      </p:sp>
    </p:spTree>
    <p:extLst>
      <p:ext uri="{BB962C8B-B14F-4D97-AF65-F5344CB8AC3E}">
        <p14:creationId xmlns:p14="http://schemas.microsoft.com/office/powerpoint/2010/main" val="6257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1F650-034A-4274-9CD2-D7EBE735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Political system – KMT 1926-1949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2EAC2-D93A-4CA7-97CD-0CE284C7F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First United Front – KMT and CCP 1924</a:t>
            </a:r>
          </a:p>
          <a:p>
            <a:pPr lvl="1"/>
            <a:r>
              <a:rPr lang="en-US" dirty="0"/>
              <a:t>Formed to attempt to reunify China under Nationalists KMT and groups of CCP</a:t>
            </a:r>
          </a:p>
          <a:p>
            <a:pPr lvl="1"/>
            <a:r>
              <a:rPr lang="en-US" dirty="0"/>
              <a:t>Northern Expedition 1927 – the military campaigns of KMT and CCP to unify China</a:t>
            </a:r>
          </a:p>
          <a:p>
            <a:pPr lvl="1"/>
            <a:r>
              <a:rPr lang="en-US" dirty="0"/>
              <a:t>Shanghai Massacre – April 12, 1927 – purge of CCP from the Northern Expedition</a:t>
            </a:r>
          </a:p>
          <a:p>
            <a:r>
              <a:rPr lang="en-US" dirty="0"/>
              <a:t>Chinese Civil War – 1927-1937; 1945-1949</a:t>
            </a:r>
          </a:p>
          <a:p>
            <a:pPr lvl="1"/>
            <a:r>
              <a:rPr lang="en-US" dirty="0"/>
              <a:t>Two phases: First period of war after Shanghai massacre</a:t>
            </a:r>
          </a:p>
          <a:p>
            <a:pPr lvl="1"/>
            <a:r>
              <a:rPr lang="en-US" dirty="0"/>
              <a:t>Second period of war begins after WWII</a:t>
            </a:r>
          </a:p>
          <a:p>
            <a:pPr lvl="1"/>
            <a:r>
              <a:rPr lang="en-US" dirty="0"/>
              <a:t>CCP uses guerilla warfare tactics, supports rural areas with land reform efforts, focuses on peasant struggles; KMT defends cities and industrial areas, noted for corruption in requisition of materials for Civil War. </a:t>
            </a:r>
          </a:p>
        </p:txBody>
      </p:sp>
    </p:spTree>
    <p:extLst>
      <p:ext uri="{BB962C8B-B14F-4D97-AF65-F5344CB8AC3E}">
        <p14:creationId xmlns:p14="http://schemas.microsoft.com/office/powerpoint/2010/main" val="40611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bbce7efe-5611-445c-8ca3-4062a23aca31" xsi:nil="true"/>
    <Students xmlns="bbce7efe-5611-445c-8ca3-4062a23aca31">
      <UserInfo>
        <DisplayName/>
        <AccountId xsi:nil="true"/>
        <AccountType/>
      </UserInfo>
    </Students>
    <CultureName xmlns="bbce7efe-5611-445c-8ca3-4062a23aca31" xsi:nil="true"/>
    <AppVersion xmlns="bbce7efe-5611-445c-8ca3-4062a23aca31" xsi:nil="true"/>
    <Invited_Teachers xmlns="bbce7efe-5611-445c-8ca3-4062a23aca31" xsi:nil="true"/>
    <IsNotebookLocked xmlns="bbce7efe-5611-445c-8ca3-4062a23aca31" xsi:nil="true"/>
    <Has_Teacher_Only_SectionGroup xmlns="bbce7efe-5611-445c-8ca3-4062a23aca31" xsi:nil="true"/>
    <NotebookType xmlns="bbce7efe-5611-445c-8ca3-4062a23aca31" xsi:nil="true"/>
    <FolderType xmlns="bbce7efe-5611-445c-8ca3-4062a23aca31" xsi:nil="true"/>
    <TeamsChannelId xmlns="bbce7efe-5611-445c-8ca3-4062a23aca31" xsi:nil="true"/>
    <DefaultSectionNames xmlns="bbce7efe-5611-445c-8ca3-4062a23aca31" xsi:nil="true"/>
    <Math_Settings xmlns="bbce7efe-5611-445c-8ca3-4062a23aca31" xsi:nil="true"/>
    <Owner xmlns="bbce7efe-5611-445c-8ca3-4062a23aca31">
      <UserInfo>
        <DisplayName/>
        <AccountId xsi:nil="true"/>
        <AccountType/>
      </UserInfo>
    </Owner>
    <Invited_Students xmlns="bbce7efe-5611-445c-8ca3-4062a23aca31" xsi:nil="true"/>
    <Is_Collaboration_Space_Locked xmlns="bbce7efe-5611-445c-8ca3-4062a23aca31" xsi:nil="true"/>
    <Templates xmlns="bbce7efe-5611-445c-8ca3-4062a23aca31" xsi:nil="true"/>
    <StudentGroups xmlns="bbce7efe-5611-445c-8ca3-4062a23aca31" xsi:nil="true"/>
    <Distribution_Groups xmlns="bbce7efe-5611-445c-8ca3-4062a23aca31" xsi:nil="true"/>
    <LMS_Mappings xmlns="bbce7efe-5611-445c-8ca3-4062a23aca31" xsi:nil="true"/>
    <Teachers xmlns="bbce7efe-5611-445c-8ca3-4062a23aca31">
      <UserInfo>
        <DisplayName/>
        <AccountId xsi:nil="true"/>
        <AccountType/>
      </UserInfo>
    </Teachers>
    <Student_Groups xmlns="bbce7efe-5611-445c-8ca3-4062a23aca31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C8281CB00BD438BD1B3106515BC45" ma:contentTypeVersion="34" ma:contentTypeDescription="Create a new document." ma:contentTypeScope="" ma:versionID="181681971fe6a39c7cb36c5c76a78b48">
  <xsd:schema xmlns:xsd="http://www.w3.org/2001/XMLSchema" xmlns:xs="http://www.w3.org/2001/XMLSchema" xmlns:p="http://schemas.microsoft.com/office/2006/metadata/properties" xmlns:ns3="eea96a66-d6c2-4d9c-af83-8babcc46a729" xmlns:ns4="bbce7efe-5611-445c-8ca3-4062a23aca31" targetNamespace="http://schemas.microsoft.com/office/2006/metadata/properties" ma:root="true" ma:fieldsID="594a8d66fe1d16d56244cd8f6a6809f2" ns3:_="" ns4:_="">
    <xsd:import namespace="eea96a66-d6c2-4d9c-af83-8babcc46a729"/>
    <xsd:import namespace="bbce7efe-5611-445c-8ca3-4062a23aca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StudentGroups" minOccurs="0"/>
                <xsd:element ref="ns4:DefaultSectionNames" minOccurs="0"/>
                <xsd:element ref="ns4:AppVersion" minOccurs="0"/>
                <xsd:element ref="ns4:CultureName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6a66-d6c2-4d9c-af83-8babcc46a7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e7efe-5611-445c-8ca3-4062a23aca31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Groups" ma:index="16" nillable="true" ma:displayName="StudentGroups" ma:internalName="StudentGroups">
      <xsd:simpleType>
        <xsd:restriction base="dms:Note">
          <xsd:maxLength value="255"/>
        </xsd:restriction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1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1ADD-D9E4-4D9B-AFBE-A09879A5C01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eea96a66-d6c2-4d9c-af83-8babcc46a729"/>
    <ds:schemaRef ds:uri="http://www.w3.org/XML/1998/namespace"/>
    <ds:schemaRef ds:uri="http://schemas.microsoft.com/office/infopath/2007/PartnerControls"/>
    <ds:schemaRef ds:uri="bbce7efe-5611-445c-8ca3-4062a23aca31"/>
  </ds:schemaRefs>
</ds:datastoreItem>
</file>

<file path=customXml/itemProps2.xml><?xml version="1.0" encoding="utf-8"?>
<ds:datastoreItem xmlns:ds="http://schemas.openxmlformats.org/officeDocument/2006/customXml" ds:itemID="{1B6DA69D-EAD7-4456-926F-BB2F940CA7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47CA6-93B3-4E28-BE45-AB2A993AA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6a66-d6c2-4d9c-af83-8babcc46a729"/>
    <ds:schemaRef ds:uri="bbce7efe-5611-445c-8ca3-4062a23a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1213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Slice</vt:lpstr>
      <vt:lpstr>China - Mao</vt:lpstr>
      <vt:lpstr>Conditions in which the state emerged (Late 1800’s – 1949)</vt:lpstr>
      <vt:lpstr>Economic conditions – Qing Mid-1800’s-1912</vt:lpstr>
      <vt:lpstr>Economic Conditions –Warlord Period 1916-1928</vt:lpstr>
      <vt:lpstr>Economic Conditions – KMT 1926-1949</vt:lpstr>
      <vt:lpstr>Weakness of political system - Qing</vt:lpstr>
      <vt:lpstr>Weakness of political system - Qing</vt:lpstr>
      <vt:lpstr>Weakness of political system – Republic/Warlord Era – 1911-1928</vt:lpstr>
      <vt:lpstr>Weak Political system – KMT 1926-1949</vt:lpstr>
      <vt:lpstr>Northern Expedition</vt:lpstr>
      <vt:lpstr>Weak Political system – KMT 1926-1949</vt:lpstr>
      <vt:lpstr>Impact of War - Qing</vt:lpstr>
      <vt:lpstr>Impact of War - Qing</vt:lpstr>
      <vt:lpstr>Opium Wars Impacts</vt:lpstr>
      <vt:lpstr>Impact of War – Warlord Period and civil war</vt:lpstr>
      <vt:lpstr>Warlord period</vt:lpstr>
      <vt:lpstr>Impact of war - WWII</vt:lpstr>
      <vt:lpstr>Social Division - Qin</vt:lpstr>
      <vt:lpstr>Social division – warlord, civil war, WWII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- Mao</dc:title>
  <dc:creator>Donald Lynch</dc:creator>
  <cp:lastModifiedBy>Donald Lynch</cp:lastModifiedBy>
  <cp:revision>1</cp:revision>
  <cp:lastPrinted>2021-11-03T11:36:19Z</cp:lastPrinted>
  <dcterms:created xsi:type="dcterms:W3CDTF">2021-11-01T12:54:24Z</dcterms:created>
  <dcterms:modified xsi:type="dcterms:W3CDTF">2021-11-03T13:40:16Z</dcterms:modified>
</cp:coreProperties>
</file>