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5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3D289D-CFA5-4E20-9650-98C200501612}" v="22" dt="2021-08-16T11:47:07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Lynch" userId="874aedd4-8584-4ce0-af62-304e8e867e63" providerId="ADAL" clId="{C13D289D-CFA5-4E20-9650-98C200501612}"/>
    <pc:docChg chg="undo custSel mod addSld modSld sldOrd">
      <pc:chgData name="Donald Lynch" userId="874aedd4-8584-4ce0-af62-304e8e867e63" providerId="ADAL" clId="{C13D289D-CFA5-4E20-9650-98C200501612}" dt="2021-08-16T11:47:56.854" v="1496"/>
      <pc:docMkLst>
        <pc:docMk/>
      </pc:docMkLst>
      <pc:sldChg chg="modAnim">
        <pc:chgData name="Donald Lynch" userId="874aedd4-8584-4ce0-af62-304e8e867e63" providerId="ADAL" clId="{C13D289D-CFA5-4E20-9650-98C200501612}" dt="2021-08-16T11:45:58.675" v="1425"/>
        <pc:sldMkLst>
          <pc:docMk/>
          <pc:sldMk cId="2702992451" sldId="256"/>
        </pc:sldMkLst>
      </pc:sldChg>
      <pc:sldChg chg="modSp mod modAnim">
        <pc:chgData name="Donald Lynch" userId="874aedd4-8584-4ce0-af62-304e8e867e63" providerId="ADAL" clId="{C13D289D-CFA5-4E20-9650-98C200501612}" dt="2021-08-16T11:46:03.621" v="1427"/>
        <pc:sldMkLst>
          <pc:docMk/>
          <pc:sldMk cId="1147353458" sldId="257"/>
        </pc:sldMkLst>
        <pc:spChg chg="mod">
          <ac:chgData name="Donald Lynch" userId="874aedd4-8584-4ce0-af62-304e8e867e63" providerId="ADAL" clId="{C13D289D-CFA5-4E20-9650-98C200501612}" dt="2021-08-16T11:33:22.926" v="200" actId="20577"/>
          <ac:spMkLst>
            <pc:docMk/>
            <pc:sldMk cId="1147353458" sldId="257"/>
            <ac:spMk id="3" creationId="{A711C4EC-EF7F-406B-A11C-958A9EE72900}"/>
          </ac:spMkLst>
        </pc:spChg>
      </pc:sldChg>
      <pc:sldChg chg="modAnim">
        <pc:chgData name="Donald Lynch" userId="874aedd4-8584-4ce0-af62-304e8e867e63" providerId="ADAL" clId="{C13D289D-CFA5-4E20-9650-98C200501612}" dt="2021-08-16T11:46:09.170" v="1429"/>
        <pc:sldMkLst>
          <pc:docMk/>
          <pc:sldMk cId="2377372489" sldId="258"/>
        </pc:sldMkLst>
      </pc:sldChg>
      <pc:sldChg chg="modSp mod modAnim">
        <pc:chgData name="Donald Lynch" userId="874aedd4-8584-4ce0-af62-304e8e867e63" providerId="ADAL" clId="{C13D289D-CFA5-4E20-9650-98C200501612}" dt="2021-08-16T11:46:16.589" v="1431"/>
        <pc:sldMkLst>
          <pc:docMk/>
          <pc:sldMk cId="332221706" sldId="259"/>
        </pc:sldMkLst>
        <pc:spChg chg="mod">
          <ac:chgData name="Donald Lynch" userId="874aedd4-8584-4ce0-af62-304e8e867e63" providerId="ADAL" clId="{C13D289D-CFA5-4E20-9650-98C200501612}" dt="2021-08-16T11:33:55.824" v="279" actId="20577"/>
          <ac:spMkLst>
            <pc:docMk/>
            <pc:sldMk cId="332221706" sldId="259"/>
            <ac:spMk id="3" creationId="{5BAAEC56-C019-4C90-8DE5-228256AD33BB}"/>
          </ac:spMkLst>
        </pc:spChg>
      </pc:sldChg>
      <pc:sldChg chg="addSp delSp modSp new mod setBg modAnim setClrOvrMap">
        <pc:chgData name="Donald Lynch" userId="874aedd4-8584-4ce0-af62-304e8e867e63" providerId="ADAL" clId="{C13D289D-CFA5-4E20-9650-98C200501612}" dt="2021-08-16T11:46:34.620" v="1436" actId="26606"/>
        <pc:sldMkLst>
          <pc:docMk/>
          <pc:sldMk cId="3873389165" sldId="260"/>
        </pc:sldMkLst>
        <pc:spChg chg="mod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2" creationId="{69E15A23-98F5-4BC9-9CA3-4A53E0827702}"/>
          </ac:spMkLst>
        </pc:spChg>
        <pc:spChg chg="mod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3" creationId="{4212BA71-2033-42D3-9ABB-A8E8B9DD5698}"/>
          </ac:spMkLst>
        </pc:spChg>
        <pc:spChg chg="add del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8" creationId="{06F0F283-C8B6-4598-89C9-C404C98A5715}"/>
          </ac:spMkLst>
        </pc:spChg>
        <pc:spChg chg="add del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10" creationId="{E473B0C0-761B-443F-97A0-9D6E01FBB751}"/>
          </ac:spMkLst>
        </pc:spChg>
        <pc:spChg chg="add del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12" creationId="{E3B475C6-1445-41C7-9360-49FD7C1C1E7A}"/>
          </ac:spMkLst>
        </pc:spChg>
        <pc:spChg chg="add del">
          <ac:chgData name="Donald Lynch" userId="874aedd4-8584-4ce0-af62-304e8e867e63" providerId="ADAL" clId="{C13D289D-CFA5-4E20-9650-98C200501612}" dt="2021-08-16T11:46:34.613" v="1435" actId="26606"/>
          <ac:spMkLst>
            <pc:docMk/>
            <pc:sldMk cId="3873389165" sldId="260"/>
            <ac:spMk id="17" creationId="{B680D4D6-B06E-4316-8BBC-7A65A10AC853}"/>
          </ac:spMkLst>
        </pc:spChg>
        <pc:spChg chg="add del">
          <ac:chgData name="Donald Lynch" userId="874aedd4-8584-4ce0-af62-304e8e867e63" providerId="ADAL" clId="{C13D289D-CFA5-4E20-9650-98C200501612}" dt="2021-08-16T11:46:34.613" v="1435" actId="26606"/>
          <ac:spMkLst>
            <pc:docMk/>
            <pc:sldMk cId="3873389165" sldId="260"/>
            <ac:spMk id="21" creationId="{64016ABB-4F5D-4BFA-9406-7CD61399B6CC}"/>
          </ac:spMkLst>
        </pc:spChg>
        <pc:spChg chg="add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23" creationId="{CFC012A5-170D-4B0F-A916-A8EE2C6CE94A}"/>
          </ac:spMkLst>
        </pc:spChg>
        <pc:spChg chg="add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24" creationId="{37F40654-5E8C-468A-9596-50927AF198AB}"/>
          </ac:spMkLst>
        </pc:spChg>
        <pc:spChg chg="add">
          <ac:chgData name="Donald Lynch" userId="874aedd4-8584-4ce0-af62-304e8e867e63" providerId="ADAL" clId="{C13D289D-CFA5-4E20-9650-98C200501612}" dt="2021-08-16T11:46:34.620" v="1436" actId="26606"/>
          <ac:spMkLst>
            <pc:docMk/>
            <pc:sldMk cId="3873389165" sldId="260"/>
            <ac:spMk id="25" creationId="{50B1BD4A-8DE6-4266-9C27-59260F938ED8}"/>
          </ac:spMkLst>
        </pc:spChg>
        <pc:cxnChg chg="add del">
          <ac:chgData name="Donald Lynch" userId="874aedd4-8584-4ce0-af62-304e8e867e63" providerId="ADAL" clId="{C13D289D-CFA5-4E20-9650-98C200501612}" dt="2021-08-16T11:46:34.613" v="1435" actId="26606"/>
          <ac:cxnSpMkLst>
            <pc:docMk/>
            <pc:sldMk cId="3873389165" sldId="260"/>
            <ac:cxnSpMk id="19" creationId="{ED72A37F-0C2F-473C-9D71-B80AEE71BF03}"/>
          </ac:cxnSpMkLst>
        </pc:cxnChg>
      </pc:sldChg>
      <pc:sldChg chg="addSp delSp modSp new mod setBg modAnim setClrOvrMap">
        <pc:chgData name="Donald Lynch" userId="874aedd4-8584-4ce0-af62-304e8e867e63" providerId="ADAL" clId="{C13D289D-CFA5-4E20-9650-98C200501612}" dt="2021-08-16T11:47:17.963" v="1443" actId="26606"/>
        <pc:sldMkLst>
          <pc:docMk/>
          <pc:sldMk cId="1585125830" sldId="261"/>
        </pc:sldMkLst>
        <pc:spChg chg="mod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2" creationId="{2F871881-6BED-4F11-9254-C47FF202C171}"/>
          </ac:spMkLst>
        </pc:spChg>
        <pc:spChg chg="mod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3" creationId="{AD2DBC29-3514-4916-B646-4617F4BB5757}"/>
          </ac:spMkLst>
        </pc:spChg>
        <pc:spChg chg="add del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8" creationId="{06F0F283-C8B6-4598-89C9-C404C98A5715}"/>
          </ac:spMkLst>
        </pc:spChg>
        <pc:spChg chg="add del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10" creationId="{E473B0C0-761B-443F-97A0-9D6E01FBB751}"/>
          </ac:spMkLst>
        </pc:spChg>
        <pc:spChg chg="add del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12" creationId="{E3B475C6-1445-41C7-9360-49FD7C1C1E7A}"/>
          </ac:spMkLst>
        </pc:spChg>
        <pc:spChg chg="add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17" creationId="{CFC012A5-170D-4B0F-A916-A8EE2C6CE94A}"/>
          </ac:spMkLst>
        </pc:spChg>
        <pc:spChg chg="add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19" creationId="{37F40654-5E8C-468A-9596-50927AF198AB}"/>
          </ac:spMkLst>
        </pc:spChg>
        <pc:spChg chg="add">
          <ac:chgData name="Donald Lynch" userId="874aedd4-8584-4ce0-af62-304e8e867e63" providerId="ADAL" clId="{C13D289D-CFA5-4E20-9650-98C200501612}" dt="2021-08-16T11:47:17.963" v="1443" actId="26606"/>
          <ac:spMkLst>
            <pc:docMk/>
            <pc:sldMk cId="1585125830" sldId="261"/>
            <ac:spMk id="21" creationId="{50B1BD4A-8DE6-4266-9C27-59260F938ED8}"/>
          </ac:spMkLst>
        </pc:spChg>
      </pc:sldChg>
      <pc:sldChg chg="addSp delSp modSp new mod setBg modAnim setClrOvrMap">
        <pc:chgData name="Donald Lynch" userId="874aedd4-8584-4ce0-af62-304e8e867e63" providerId="ADAL" clId="{C13D289D-CFA5-4E20-9650-98C200501612}" dt="2021-08-16T11:47:20.265" v="1444" actId="26606"/>
        <pc:sldMkLst>
          <pc:docMk/>
          <pc:sldMk cId="2174677832" sldId="262"/>
        </pc:sldMkLst>
        <pc:spChg chg="mod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2" creationId="{68372A45-6942-455B-B0CC-598C5FEFFD7D}"/>
          </ac:spMkLst>
        </pc:spChg>
        <pc:spChg chg="mod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3" creationId="{73E65A6E-625E-4C71-8034-8B08FCE3D6C3}"/>
          </ac:spMkLst>
        </pc:spChg>
        <pc:spChg chg="add del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8" creationId="{06F0F283-C8B6-4598-89C9-C404C98A5715}"/>
          </ac:spMkLst>
        </pc:spChg>
        <pc:spChg chg="add del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10" creationId="{E473B0C0-761B-443F-97A0-9D6E01FBB751}"/>
          </ac:spMkLst>
        </pc:spChg>
        <pc:spChg chg="add del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12" creationId="{E3B475C6-1445-41C7-9360-49FD7C1C1E7A}"/>
          </ac:spMkLst>
        </pc:spChg>
        <pc:spChg chg="add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17" creationId="{CFC012A5-170D-4B0F-A916-A8EE2C6CE94A}"/>
          </ac:spMkLst>
        </pc:spChg>
        <pc:spChg chg="add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19" creationId="{37F40654-5E8C-468A-9596-50927AF198AB}"/>
          </ac:spMkLst>
        </pc:spChg>
        <pc:spChg chg="add">
          <ac:chgData name="Donald Lynch" userId="874aedd4-8584-4ce0-af62-304e8e867e63" providerId="ADAL" clId="{C13D289D-CFA5-4E20-9650-98C200501612}" dt="2021-08-16T11:47:20.265" v="1444" actId="26606"/>
          <ac:spMkLst>
            <pc:docMk/>
            <pc:sldMk cId="2174677832" sldId="262"/>
            <ac:spMk id="21" creationId="{50B1BD4A-8DE6-4266-9C27-59260F938ED8}"/>
          </ac:spMkLst>
        </pc:spChg>
      </pc:sldChg>
      <pc:sldChg chg="addSp modSp new mod setBg modAnim">
        <pc:chgData name="Donald Lynch" userId="874aedd4-8584-4ce0-af62-304e8e867e63" providerId="ADAL" clId="{C13D289D-CFA5-4E20-9650-98C200501612}" dt="2021-08-16T11:47:02.482" v="1441"/>
        <pc:sldMkLst>
          <pc:docMk/>
          <pc:sldMk cId="3112177509" sldId="263"/>
        </pc:sldMkLst>
        <pc:spChg chg="mod">
          <ac:chgData name="Donald Lynch" userId="874aedd4-8584-4ce0-af62-304e8e867e63" providerId="ADAL" clId="{C13D289D-CFA5-4E20-9650-98C200501612}" dt="2021-08-16T11:36:35.062" v="401" actId="26606"/>
          <ac:spMkLst>
            <pc:docMk/>
            <pc:sldMk cId="3112177509" sldId="263"/>
            <ac:spMk id="2" creationId="{C4EA0A1F-E2BC-475F-ACBB-3B5D3F2B55C9}"/>
          </ac:spMkLst>
        </pc:spChg>
        <pc:spChg chg="mod">
          <ac:chgData name="Donald Lynch" userId="874aedd4-8584-4ce0-af62-304e8e867e63" providerId="ADAL" clId="{C13D289D-CFA5-4E20-9650-98C200501612}" dt="2021-08-16T11:45:42.844" v="1423" actId="20577"/>
          <ac:spMkLst>
            <pc:docMk/>
            <pc:sldMk cId="3112177509" sldId="263"/>
            <ac:spMk id="3" creationId="{9046FAB6-09DC-4A3A-B7E7-76F05697C153}"/>
          </ac:spMkLst>
        </pc:spChg>
        <pc:spChg chg="add">
          <ac:chgData name="Donald Lynch" userId="874aedd4-8584-4ce0-af62-304e8e867e63" providerId="ADAL" clId="{C13D289D-CFA5-4E20-9650-98C200501612}" dt="2021-08-16T11:36:35.062" v="401" actId="26606"/>
          <ac:spMkLst>
            <pc:docMk/>
            <pc:sldMk cId="3112177509" sldId="263"/>
            <ac:spMk id="8" creationId="{06F0F283-C8B6-4598-89C9-C404C98A5715}"/>
          </ac:spMkLst>
        </pc:spChg>
        <pc:spChg chg="add">
          <ac:chgData name="Donald Lynch" userId="874aedd4-8584-4ce0-af62-304e8e867e63" providerId="ADAL" clId="{C13D289D-CFA5-4E20-9650-98C200501612}" dt="2021-08-16T11:36:35.062" v="401" actId="26606"/>
          <ac:spMkLst>
            <pc:docMk/>
            <pc:sldMk cId="3112177509" sldId="263"/>
            <ac:spMk id="10" creationId="{E473B0C0-761B-443F-97A0-9D6E01FBB751}"/>
          </ac:spMkLst>
        </pc:spChg>
        <pc:spChg chg="add">
          <ac:chgData name="Donald Lynch" userId="874aedd4-8584-4ce0-af62-304e8e867e63" providerId="ADAL" clId="{C13D289D-CFA5-4E20-9650-98C200501612}" dt="2021-08-16T11:36:35.062" v="401" actId="26606"/>
          <ac:spMkLst>
            <pc:docMk/>
            <pc:sldMk cId="3112177509" sldId="263"/>
            <ac:spMk id="12" creationId="{E3B475C6-1445-41C7-9360-49FD7C1C1E7A}"/>
          </ac:spMkLst>
        </pc:spChg>
      </pc:sldChg>
      <pc:sldChg chg="addSp delSp modSp new mod setBg modAnim setClrOvrMap">
        <pc:chgData name="Donald Lynch" userId="874aedd4-8584-4ce0-af62-304e8e867e63" providerId="ADAL" clId="{C13D289D-CFA5-4E20-9650-98C200501612}" dt="2021-08-16T11:47:36.435" v="1445" actId="26606"/>
        <pc:sldMkLst>
          <pc:docMk/>
          <pc:sldMk cId="550595979" sldId="264"/>
        </pc:sldMkLst>
        <pc:spChg chg="mod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2" creationId="{267DE1DE-7B7B-4A0A-8905-74EC2817FFAF}"/>
          </ac:spMkLst>
        </pc:spChg>
        <pc:spChg chg="mod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3" creationId="{B4A0A81E-1AD2-4567-BE5C-741BD0CCF8B0}"/>
          </ac:spMkLst>
        </pc:spChg>
        <pc:spChg chg="add del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8" creationId="{06F0F283-C8B6-4598-89C9-C404C98A5715}"/>
          </ac:spMkLst>
        </pc:spChg>
        <pc:spChg chg="add del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10" creationId="{E473B0C0-761B-443F-97A0-9D6E01FBB751}"/>
          </ac:spMkLst>
        </pc:spChg>
        <pc:spChg chg="add del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12" creationId="{E3B475C6-1445-41C7-9360-49FD7C1C1E7A}"/>
          </ac:spMkLst>
        </pc:spChg>
        <pc:spChg chg="add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17" creationId="{CFC012A5-170D-4B0F-A916-A8EE2C6CE94A}"/>
          </ac:spMkLst>
        </pc:spChg>
        <pc:spChg chg="add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19" creationId="{37F40654-5E8C-468A-9596-50927AF198AB}"/>
          </ac:spMkLst>
        </pc:spChg>
        <pc:spChg chg="add">
          <ac:chgData name="Donald Lynch" userId="874aedd4-8584-4ce0-af62-304e8e867e63" providerId="ADAL" clId="{C13D289D-CFA5-4E20-9650-98C200501612}" dt="2021-08-16T11:47:36.435" v="1445" actId="26606"/>
          <ac:spMkLst>
            <pc:docMk/>
            <pc:sldMk cId="550595979" sldId="264"/>
            <ac:spMk id="21" creationId="{50B1BD4A-8DE6-4266-9C27-59260F938ED8}"/>
          </ac:spMkLst>
        </pc:spChg>
      </pc:sldChg>
      <pc:sldChg chg="addSp modSp new mod setBg modAnim">
        <pc:chgData name="Donald Lynch" userId="874aedd4-8584-4ce0-af62-304e8e867e63" providerId="ADAL" clId="{C13D289D-CFA5-4E20-9650-98C200501612}" dt="2021-08-16T11:46:56.229" v="1440"/>
        <pc:sldMkLst>
          <pc:docMk/>
          <pc:sldMk cId="2645989965" sldId="265"/>
        </pc:sldMkLst>
        <pc:spChg chg="mod">
          <ac:chgData name="Donald Lynch" userId="874aedd4-8584-4ce0-af62-304e8e867e63" providerId="ADAL" clId="{C13D289D-CFA5-4E20-9650-98C200501612}" dt="2021-08-16T11:37:39.285" v="483" actId="26606"/>
          <ac:spMkLst>
            <pc:docMk/>
            <pc:sldMk cId="2645989965" sldId="265"/>
            <ac:spMk id="2" creationId="{08139BE5-E37A-446E-8C4C-18806C005111}"/>
          </ac:spMkLst>
        </pc:spChg>
        <pc:spChg chg="mod">
          <ac:chgData name="Donald Lynch" userId="874aedd4-8584-4ce0-af62-304e8e867e63" providerId="ADAL" clId="{C13D289D-CFA5-4E20-9650-98C200501612}" dt="2021-08-16T11:45:06.338" v="1284" actId="20577"/>
          <ac:spMkLst>
            <pc:docMk/>
            <pc:sldMk cId="2645989965" sldId="265"/>
            <ac:spMk id="3" creationId="{AB17F7CF-8530-46E2-B73A-8AE30F9742F0}"/>
          </ac:spMkLst>
        </pc:spChg>
        <pc:spChg chg="add">
          <ac:chgData name="Donald Lynch" userId="874aedd4-8584-4ce0-af62-304e8e867e63" providerId="ADAL" clId="{C13D289D-CFA5-4E20-9650-98C200501612}" dt="2021-08-16T11:37:39.285" v="483" actId="26606"/>
          <ac:spMkLst>
            <pc:docMk/>
            <pc:sldMk cId="2645989965" sldId="265"/>
            <ac:spMk id="8" creationId="{06F0F283-C8B6-4598-89C9-C404C98A5715}"/>
          </ac:spMkLst>
        </pc:spChg>
        <pc:spChg chg="add">
          <ac:chgData name="Donald Lynch" userId="874aedd4-8584-4ce0-af62-304e8e867e63" providerId="ADAL" clId="{C13D289D-CFA5-4E20-9650-98C200501612}" dt="2021-08-16T11:37:39.285" v="483" actId="26606"/>
          <ac:spMkLst>
            <pc:docMk/>
            <pc:sldMk cId="2645989965" sldId="265"/>
            <ac:spMk id="10" creationId="{E473B0C0-761B-443F-97A0-9D6E01FBB751}"/>
          </ac:spMkLst>
        </pc:spChg>
        <pc:spChg chg="add">
          <ac:chgData name="Donald Lynch" userId="874aedd4-8584-4ce0-af62-304e8e867e63" providerId="ADAL" clId="{C13D289D-CFA5-4E20-9650-98C200501612}" dt="2021-08-16T11:37:39.285" v="483" actId="26606"/>
          <ac:spMkLst>
            <pc:docMk/>
            <pc:sldMk cId="2645989965" sldId="265"/>
            <ac:spMk id="12" creationId="{E3B475C6-1445-41C7-9360-49FD7C1C1E7A}"/>
          </ac:spMkLst>
        </pc:spChg>
      </pc:sldChg>
      <pc:sldChg chg="modSp new mod ord">
        <pc:chgData name="Donald Lynch" userId="874aedd4-8584-4ce0-af62-304e8e867e63" providerId="ADAL" clId="{C13D289D-CFA5-4E20-9650-98C200501612}" dt="2021-08-16T11:47:56.854" v="1496"/>
        <pc:sldMkLst>
          <pc:docMk/>
          <pc:sldMk cId="2033803634" sldId="266"/>
        </pc:sldMkLst>
        <pc:spChg chg="mod">
          <ac:chgData name="Donald Lynch" userId="874aedd4-8584-4ce0-af62-304e8e867e63" providerId="ADAL" clId="{C13D289D-CFA5-4E20-9650-98C200501612}" dt="2021-08-16T11:47:53.852" v="1494" actId="20577"/>
          <ac:spMkLst>
            <pc:docMk/>
            <pc:sldMk cId="2033803634" sldId="266"/>
            <ac:spMk id="2" creationId="{79541E4C-9773-4210-8F4A-E9F119A358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605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16433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54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37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1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6024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5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6A9823-AE1A-47B9-8536-6A4443E63BA4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5A322A-39B7-4AD2-BACE-7CFEDD5881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145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1E4C-9773-4210-8F4A-E9F119A35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Reforms of 1905 and Revolutions of 1917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A968E-F96F-493C-94D0-972118B74C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03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A0A1F-E2BC-475F-ACBB-3B5D3F2B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2A1A00"/>
                </a:solidFill>
              </a:rPr>
              <a:t>October REvolution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6FAB6-09DC-4A3A-B7E7-76F05697C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/>
              <a:t>Bolsheviks remain only organized party opposed to Provisional Government</a:t>
            </a:r>
          </a:p>
          <a:p>
            <a:pPr>
              <a:lnSpc>
                <a:spcPct val="100000"/>
              </a:lnSpc>
            </a:pPr>
            <a:r>
              <a:rPr lang="en-US" sz="1700" dirty="0"/>
              <a:t>People still feel the government is not meeting their needs – maintaining presence in WWI, shortages, lack of bread</a:t>
            </a:r>
          </a:p>
          <a:p>
            <a:pPr>
              <a:lnSpc>
                <a:spcPct val="100000"/>
              </a:lnSpc>
            </a:pPr>
            <a:r>
              <a:rPr lang="en-US" sz="1700" dirty="0"/>
              <a:t>Lenin’s call “Peace, land, bread” garners support among people</a:t>
            </a:r>
          </a:p>
          <a:p>
            <a:pPr>
              <a:lnSpc>
                <a:spcPct val="100000"/>
              </a:lnSpc>
            </a:pPr>
            <a:r>
              <a:rPr lang="en-US" sz="1700" dirty="0"/>
              <a:t>Oct. 25, 1917 Lenin leads revolt against PG and replaces it with government by soviets</a:t>
            </a:r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1217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7DE1DE-7B7B-4A0A-8905-74EC2817F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354945"/>
            <a:ext cx="2059048" cy="4148110"/>
          </a:xfrm>
        </p:spPr>
        <p:txBody>
          <a:bodyPr anchor="ctr">
            <a:normAutofit/>
          </a:bodyPr>
          <a:lstStyle/>
          <a:p>
            <a:r>
              <a:rPr lang="en-US" sz="2600">
                <a:solidFill>
                  <a:srgbClr val="2A1A00"/>
                </a:solidFill>
              </a:rPr>
              <a:t>Aftermath of October revolution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0A81E-1AD2-4567-BE5C-741BD0CCF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580" y="1354945"/>
            <a:ext cx="7601419" cy="4148110"/>
          </a:xfrm>
        </p:spPr>
        <p:txBody>
          <a:bodyPr anchor="ctr">
            <a:normAutofit/>
          </a:bodyPr>
          <a:lstStyle/>
          <a:p>
            <a:r>
              <a:rPr lang="en-US" dirty="0"/>
              <a:t>Red Army vs. White Army Russian Civil War 1917-1922, also included non-Bolsheviks, who could not hold power in soviets</a:t>
            </a:r>
          </a:p>
          <a:p>
            <a:r>
              <a:rPr lang="en-US" dirty="0"/>
              <a:t>Lenin Treaty of Brest-Litovsk March 3, 1918 ends Russian involvement in WWI</a:t>
            </a:r>
          </a:p>
          <a:p>
            <a:r>
              <a:rPr lang="en-US" dirty="0"/>
              <a:t>Soviet Union solidified 1922 after provisional pronouncements by Lenin Nov. 7 1917.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95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706C41-E1D7-4893-AB74-AC90D7CC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n-US" sz="3600"/>
              <a:t>Reforms post 1905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FF051-4ABB-4C37-A42A-7F9FF2CE7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720" y="0"/>
            <a:ext cx="7233920" cy="68580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Revolution of 1905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Calls for improved working conditions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Greater rights for workers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Agrarian reform needed – abolition of serfdom does not see gains in productivity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Democratic ideals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October Manifesto – 1905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Tsar limits absolute autocracy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Imperial Duma (state legislative body) 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Two houses – one via popular elections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Limited budget controls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No influence over executive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Limited civil rights/suffrage extended to Russia population</a:t>
            </a:r>
          </a:p>
        </p:txBody>
      </p:sp>
    </p:spTree>
    <p:extLst>
      <p:ext uri="{BB962C8B-B14F-4D97-AF65-F5344CB8AC3E}">
        <p14:creationId xmlns:p14="http://schemas.microsoft.com/office/powerpoint/2010/main" val="27029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8F1F4C-BD71-4E8C-9ACC-CB06A82A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n-US" sz="3600" dirty="0"/>
              <a:t>Reforms post 1905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C4EC-EF7F-406B-A11C-958A9EE72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343" y="0"/>
            <a:ext cx="7358617" cy="673608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Stolypin Agrarian Reforms</a:t>
            </a:r>
          </a:p>
          <a:p>
            <a:pPr lvl="1"/>
            <a:r>
              <a:rPr lang="en-US" sz="2800" dirty="0"/>
              <a:t>Allows individual ownership of lands (traditionally collectivized)</a:t>
            </a:r>
          </a:p>
          <a:p>
            <a:pPr lvl="1"/>
            <a:r>
              <a:rPr lang="en-US" sz="2800" dirty="0"/>
              <a:t>Industrious farmers could purchase titles/deeds (</a:t>
            </a:r>
            <a:r>
              <a:rPr lang="en-US" sz="2800" i="1" dirty="0"/>
              <a:t>Kulaks)</a:t>
            </a:r>
            <a:endParaRPr lang="en-US" sz="2800" dirty="0"/>
          </a:p>
          <a:p>
            <a:pPr lvl="1"/>
            <a:r>
              <a:rPr lang="en-US" sz="2800" dirty="0"/>
              <a:t>Hopes to see great expansion through private ownership</a:t>
            </a:r>
          </a:p>
          <a:p>
            <a:pPr lvl="1"/>
            <a:r>
              <a:rPr lang="en-US" sz="2800" dirty="0"/>
              <a:t>Limited success – communal ownership was tradition</a:t>
            </a:r>
          </a:p>
          <a:p>
            <a:pPr lvl="1"/>
            <a:r>
              <a:rPr lang="en-US" sz="2800" dirty="0"/>
              <a:t>By 1916 only 20% of peasants held title to lands</a:t>
            </a:r>
          </a:p>
        </p:txBody>
      </p:sp>
    </p:spTree>
    <p:extLst>
      <p:ext uri="{BB962C8B-B14F-4D97-AF65-F5344CB8AC3E}">
        <p14:creationId xmlns:p14="http://schemas.microsoft.com/office/powerpoint/2010/main" val="114735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C9AFC-2726-4394-BA2A-DEF01576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n-US" sz="3600"/>
              <a:t>Reforms post 1905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16CF-465E-4C51-BDDF-7A4359965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0" y="0"/>
            <a:ext cx="7203440" cy="704088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Weakness of the Duma</a:t>
            </a:r>
          </a:p>
          <a:p>
            <a:pPr lvl="1"/>
            <a:r>
              <a:rPr lang="en-US" sz="2400" dirty="0"/>
              <a:t>Tsar Nicholas could suspend the Duma (Does so in 1906, 1907)</a:t>
            </a:r>
          </a:p>
          <a:p>
            <a:pPr lvl="1"/>
            <a:r>
              <a:rPr lang="en-US" sz="2400" dirty="0"/>
              <a:t>Article 87 allowed Tsar to pass emergency decrees if Duma not in session</a:t>
            </a:r>
          </a:p>
          <a:p>
            <a:pPr lvl="1"/>
            <a:r>
              <a:rPr lang="en-US" sz="2400" dirty="0"/>
              <a:t>Many positions still appointed by Tsar</a:t>
            </a:r>
          </a:p>
          <a:p>
            <a:pPr lvl="1"/>
            <a:r>
              <a:rPr lang="en-US" sz="2400" dirty="0"/>
              <a:t>1907 Third Duma elections favored Tsar	</a:t>
            </a:r>
          </a:p>
          <a:p>
            <a:pPr lvl="2"/>
            <a:r>
              <a:rPr lang="en-US" sz="2000" dirty="0"/>
              <a:t>Electoral laws created to give more power to conservative landholders, Russians, and wealthy townspeople</a:t>
            </a:r>
          </a:p>
          <a:p>
            <a:pPr lvl="2"/>
            <a:r>
              <a:rPr lang="en-US" sz="2000" dirty="0"/>
              <a:t>Previous electoral laws established equal rights for ethnic minorities, peasants.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77761-5292-479B-BBBD-D29B75E9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n-US" sz="3600"/>
              <a:t>Revolutions of 1917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AEC56-C019-4C90-8DE5-228256AD3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840" y="193040"/>
            <a:ext cx="7376160" cy="637032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Underlying conditions from 1905 not solved</a:t>
            </a:r>
          </a:p>
          <a:p>
            <a:r>
              <a:rPr lang="en-US" sz="3200" dirty="0"/>
              <a:t>WWI putting massive strain on society</a:t>
            </a:r>
          </a:p>
          <a:p>
            <a:r>
              <a:rPr lang="en-US" sz="3200" dirty="0"/>
              <a:t>Bread shortages lead to general unrest</a:t>
            </a:r>
          </a:p>
          <a:p>
            <a:r>
              <a:rPr lang="en-US" sz="3200" dirty="0"/>
              <a:t>Women’s strike leads to general strikes leads to revolt leads to Revolution</a:t>
            </a:r>
          </a:p>
          <a:p>
            <a:r>
              <a:rPr lang="en-US" sz="3200" dirty="0"/>
              <a:t>Feb Revolution overthrows Tsar</a:t>
            </a:r>
          </a:p>
          <a:p>
            <a:r>
              <a:rPr lang="en-US" sz="3200" dirty="0"/>
              <a:t>Provisional Government Established</a:t>
            </a:r>
          </a:p>
          <a:p>
            <a:r>
              <a:rPr lang="en-US" sz="3200" dirty="0"/>
              <a:t>Oct Revolution overthrows the PG</a:t>
            </a:r>
          </a:p>
          <a:p>
            <a:r>
              <a:rPr lang="en-US" sz="3200" dirty="0"/>
              <a:t>Russian Civil War</a:t>
            </a:r>
          </a:p>
        </p:txBody>
      </p:sp>
    </p:spTree>
    <p:extLst>
      <p:ext uri="{BB962C8B-B14F-4D97-AF65-F5344CB8AC3E}">
        <p14:creationId xmlns:p14="http://schemas.microsoft.com/office/powerpoint/2010/main" val="3322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E15A23-98F5-4BC9-9CA3-4A53E082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354945"/>
            <a:ext cx="2059048" cy="4148110"/>
          </a:xfrm>
        </p:spPr>
        <p:txBody>
          <a:bodyPr anchor="ctr">
            <a:normAutofit/>
          </a:bodyPr>
          <a:lstStyle/>
          <a:p>
            <a:r>
              <a:rPr lang="en-US" sz="2200">
                <a:solidFill>
                  <a:srgbClr val="2A1A00"/>
                </a:solidFill>
              </a:rPr>
              <a:t>Why the revolutions of 1917? </a:t>
            </a: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2BA71-2033-42D3-9ABB-A8E8B9DD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580" y="1354945"/>
            <a:ext cx="7601419" cy="4148110"/>
          </a:xfrm>
        </p:spPr>
        <p:txBody>
          <a:bodyPr anchor="ctr">
            <a:normAutofit/>
          </a:bodyPr>
          <a:lstStyle/>
          <a:p>
            <a:r>
              <a:rPr lang="en-US" dirty="0"/>
              <a:t>Bloody Sunday and 1905 Revolution still relevant, problems not solved by Constitution</a:t>
            </a:r>
          </a:p>
          <a:p>
            <a:r>
              <a:rPr lang="en-US" dirty="0"/>
              <a:t>World War breaks out in 1914</a:t>
            </a:r>
          </a:p>
          <a:p>
            <a:r>
              <a:rPr lang="en-US" dirty="0"/>
              <a:t>Ineffective wartime leadership, poor weather and harvests, lack of food as it moves to front, inflation</a:t>
            </a:r>
          </a:p>
          <a:p>
            <a:r>
              <a:rPr lang="en-US" dirty="0"/>
              <a:t>Growing unrest with army’s losses, lack of bread, mutiny in local police and military begin tearing down the tsarist regime – Feb Revolution</a:t>
            </a:r>
          </a:p>
          <a:p>
            <a:r>
              <a:rPr lang="en-US" dirty="0"/>
              <a:t>Nicholas abdicates March 15</a:t>
            </a:r>
          </a:p>
        </p:txBody>
      </p:sp>
    </p:spTree>
    <p:extLst>
      <p:ext uri="{BB962C8B-B14F-4D97-AF65-F5344CB8AC3E}">
        <p14:creationId xmlns:p14="http://schemas.microsoft.com/office/powerpoint/2010/main" val="3873389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71881-6BED-4F11-9254-C47FF202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354945"/>
            <a:ext cx="2059048" cy="4148110"/>
          </a:xfrm>
        </p:spPr>
        <p:txBody>
          <a:bodyPr anchor="ctr">
            <a:normAutofit/>
          </a:bodyPr>
          <a:lstStyle/>
          <a:p>
            <a:r>
              <a:rPr lang="en-US" sz="2600">
                <a:solidFill>
                  <a:srgbClr val="2A1A00"/>
                </a:solidFill>
              </a:rPr>
              <a:t>Aftermath of 1917 feb Revolution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DBC29-3514-4916-B646-4617F4BB5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580" y="1354945"/>
            <a:ext cx="7601419" cy="4148110"/>
          </a:xfrm>
        </p:spPr>
        <p:txBody>
          <a:bodyPr anchor="ctr">
            <a:normAutofit/>
          </a:bodyPr>
          <a:lstStyle/>
          <a:p>
            <a:r>
              <a:rPr lang="en-US"/>
              <a:t>Provisional Government and Petrograd (St. Petersburg) Soviet of Worker’s Deputies – act as lobby for democratic principles</a:t>
            </a:r>
          </a:p>
          <a:p>
            <a:r>
              <a:rPr lang="en-US"/>
              <a:t>Kerensky is Minister of War in Russian Provisional Government</a:t>
            </a:r>
          </a:p>
          <a:p>
            <a:r>
              <a:rPr lang="en-US"/>
              <a:t>Losses on front, soldiers dissatisfied (being sent back to the front), calls for end to war, food and consumer product shortages</a:t>
            </a:r>
          </a:p>
          <a:p>
            <a:r>
              <a:rPr lang="en-US"/>
              <a:t>Lenin arrives…April 1917 with help of the Germans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25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FC012A5-170D-4B0F-A916-A8EE2C6CE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F40654-5E8C-468A-9596-50927AF1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459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72A45-6942-455B-B0CC-598C5FEF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1354945"/>
            <a:ext cx="2059048" cy="4148110"/>
          </a:xfrm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2A1A00"/>
                </a:solidFill>
              </a:rPr>
              <a:t>July Days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B1BD4A-8DE6-4266-9C27-59260F938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65A6E-625E-4C71-8034-8B08FCE3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580" y="1354945"/>
            <a:ext cx="7601419" cy="4148110"/>
          </a:xfrm>
        </p:spPr>
        <p:txBody>
          <a:bodyPr anchor="ctr">
            <a:normAutofit/>
          </a:bodyPr>
          <a:lstStyle/>
          <a:p>
            <a:r>
              <a:rPr lang="en-US" dirty="0"/>
              <a:t>July 15, 1917 – Kerensky Offensive</a:t>
            </a:r>
          </a:p>
          <a:p>
            <a:r>
              <a:rPr lang="en-US" dirty="0"/>
              <a:t>Bolshevik power swells, membership grows</a:t>
            </a:r>
          </a:p>
          <a:p>
            <a:r>
              <a:rPr lang="en-US" dirty="0"/>
              <a:t>Demonstrations against Provisional Government</a:t>
            </a:r>
          </a:p>
          <a:p>
            <a:r>
              <a:rPr lang="en-US" dirty="0"/>
              <a:t>“All Power to the Soviets” – rally calls provided by the Bolsheviks</a:t>
            </a:r>
          </a:p>
          <a:p>
            <a:r>
              <a:rPr lang="en-US" dirty="0"/>
              <a:t>Provisional Government arrests Trotsky, Lenin flees to Finland</a:t>
            </a:r>
          </a:p>
          <a:p>
            <a:r>
              <a:rPr lang="en-US" dirty="0"/>
              <a:t>Kerensky appointed Prime Minister of Provisional Government</a:t>
            </a:r>
          </a:p>
          <a:p>
            <a:r>
              <a:rPr lang="en-US" dirty="0"/>
              <a:t>Bolsheviks will point to desire to remain in WWI as major flaw in PG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77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39BE5-E37A-446E-8C4C-18806C00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2A1A00"/>
                </a:solidFill>
              </a:rPr>
              <a:t>Kornilov Affair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F7CF-8530-46E2-B73A-8AE30F974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r>
              <a:rPr lang="en-US" dirty="0"/>
              <a:t>Attempted military coup by General </a:t>
            </a:r>
            <a:r>
              <a:rPr lang="en-US" dirty="0" err="1"/>
              <a:t>Lavr</a:t>
            </a:r>
            <a:r>
              <a:rPr lang="en-US" dirty="0"/>
              <a:t> Kornilov, commander-in-chief of Russian Army</a:t>
            </a:r>
          </a:p>
          <a:p>
            <a:r>
              <a:rPr lang="en-US" dirty="0"/>
              <a:t>Kerensky arms Petrograd Soviet as Kornilov marches towards Petrograd</a:t>
            </a:r>
          </a:p>
          <a:p>
            <a:r>
              <a:rPr lang="en-US" dirty="0"/>
              <a:t>Bolsheviks (Trotsky) create Committee for Struggle Against Counterrevolution </a:t>
            </a:r>
          </a:p>
          <a:p>
            <a:r>
              <a:rPr lang="en-US" dirty="0"/>
              <a:t>Aftermath: </a:t>
            </a:r>
          </a:p>
          <a:p>
            <a:r>
              <a:rPr lang="en-US" dirty="0"/>
              <a:t>Kerensky releases/calls for return of Bolsheviks to aid in suppressing the coup</a:t>
            </a:r>
          </a:p>
          <a:p>
            <a:r>
              <a:rPr lang="en-US" dirty="0"/>
              <a:t>Bolsheviks keep arms and use them in Oct. Revolution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8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34" ma:contentTypeDescription="Create a new document." ma:contentTypeScope="" ma:versionID="181681971fe6a39c7cb36c5c76a78b48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594a8d66fe1d16d56244cd8f6a6809f2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StudentGroups" minOccurs="0"/>
                <xsd:element ref="ns4:DefaultSectionNames" minOccurs="0"/>
                <xsd:element ref="ns4:AppVersion" minOccurs="0"/>
                <xsd:element ref="ns4:CultureName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Groups" ma:index="16" nillable="true" ma:displayName="StudentGroups" ma:internalName="StudentGroups">
      <xsd:simpleType>
        <xsd:restriction base="dms:Note">
          <xsd:maxLength value="255"/>
        </xsd:restriction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bce7efe-5611-445c-8ca3-4062a23aca31" xsi:nil="true"/>
    <Students xmlns="bbce7efe-5611-445c-8ca3-4062a23aca31">
      <UserInfo>
        <DisplayName/>
        <AccountId xsi:nil="true"/>
        <AccountType/>
      </UserInfo>
    </Students>
    <CultureName xmlns="bbce7efe-5611-445c-8ca3-4062a23aca31" xsi:nil="true"/>
    <AppVersion xmlns="bbce7efe-5611-445c-8ca3-4062a23aca31" xsi:nil="true"/>
    <Invited_Teachers xmlns="bbce7efe-5611-445c-8ca3-4062a23aca31" xsi:nil="true"/>
    <IsNotebookLocked xmlns="bbce7efe-5611-445c-8ca3-4062a23aca31" xsi:nil="true"/>
    <Has_Teacher_Only_SectionGroup xmlns="bbce7efe-5611-445c-8ca3-4062a23aca31" xsi:nil="true"/>
    <NotebookType xmlns="bbce7efe-5611-445c-8ca3-4062a23aca31" xsi:nil="true"/>
    <FolderType xmlns="bbce7efe-5611-445c-8ca3-4062a23aca31" xsi:nil="true"/>
    <TeamsChannelId xmlns="bbce7efe-5611-445c-8ca3-4062a23aca31" xsi:nil="true"/>
    <DefaultSectionNames xmlns="bbce7efe-5611-445c-8ca3-4062a23aca31" xsi:nil="true"/>
    <Math_Settings xmlns="bbce7efe-5611-445c-8ca3-4062a23aca31" xsi:nil="true"/>
    <Owner xmlns="bbce7efe-5611-445c-8ca3-4062a23aca31">
      <UserInfo>
        <DisplayName/>
        <AccountId xsi:nil="true"/>
        <AccountType/>
      </UserInfo>
    </Owner>
    <Invited_Students xmlns="bbce7efe-5611-445c-8ca3-4062a23aca31" xsi:nil="true"/>
    <Is_Collaboration_Space_Locked xmlns="bbce7efe-5611-445c-8ca3-4062a23aca31" xsi:nil="true"/>
    <Templates xmlns="bbce7efe-5611-445c-8ca3-4062a23aca31" xsi:nil="true"/>
    <StudentGroups xmlns="bbce7efe-5611-445c-8ca3-4062a23aca31" xsi:nil="true"/>
    <Distribution_Groups xmlns="bbce7efe-5611-445c-8ca3-4062a23aca31" xsi:nil="true"/>
    <LMS_Mappings xmlns="bbce7efe-5611-445c-8ca3-4062a23aca31" xsi:nil="true"/>
    <Teachers xmlns="bbce7efe-5611-445c-8ca3-4062a23aca31">
      <UserInfo>
        <DisplayName/>
        <AccountId xsi:nil="true"/>
        <AccountType/>
      </UserInfo>
    </Teachers>
    <Student_Groups xmlns="bbce7efe-5611-445c-8ca3-4062a23aca31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EB5F3297-2176-4537-884F-4EBF164501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0AC019-E10C-42DD-8F0F-D2F3E22AB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FF1C2E-F5FE-459A-BA4A-3C9652E0EB86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eea96a66-d6c2-4d9c-af83-8babcc46a729"/>
    <ds:schemaRef ds:uri="http://purl.org/dc/terms/"/>
    <ds:schemaRef ds:uri="http://purl.org/dc/elements/1.1/"/>
    <ds:schemaRef ds:uri="http://schemas.microsoft.com/office/infopath/2007/PartnerControls"/>
    <ds:schemaRef ds:uri="bbce7efe-5611-445c-8ca3-4062a23aca3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Reforms of 1905 and Revolutions of 1917</vt:lpstr>
      <vt:lpstr>Reforms post 1905</vt:lpstr>
      <vt:lpstr>Reforms post 1905</vt:lpstr>
      <vt:lpstr>Reforms post 1905</vt:lpstr>
      <vt:lpstr>Revolutions of 1917</vt:lpstr>
      <vt:lpstr>Why the revolutions of 1917? </vt:lpstr>
      <vt:lpstr>Aftermath of 1917 feb Revolution</vt:lpstr>
      <vt:lpstr>July Days</vt:lpstr>
      <vt:lpstr>Kornilov Affair</vt:lpstr>
      <vt:lpstr>October REvolution</vt:lpstr>
      <vt:lpstr>Aftermath of October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Reforms of 1905 and Revolutions of 1917</dc:title>
  <dc:creator>Donald Lynch</dc:creator>
  <cp:lastModifiedBy>Donald Lynch</cp:lastModifiedBy>
  <cp:revision>1</cp:revision>
  <dcterms:created xsi:type="dcterms:W3CDTF">2021-08-16T11:47:17Z</dcterms:created>
  <dcterms:modified xsi:type="dcterms:W3CDTF">2021-08-16T11:47:59Z</dcterms:modified>
</cp:coreProperties>
</file>